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5" r:id="rId9"/>
    <p:sldId id="264" r:id="rId10"/>
    <p:sldId id="263" r:id="rId11"/>
    <p:sldId id="269" r:id="rId12"/>
    <p:sldId id="268" r:id="rId13"/>
    <p:sldId id="267" r:id="rId14"/>
    <p:sldId id="266" r:id="rId15"/>
    <p:sldId id="271" r:id="rId16"/>
  </p:sldIdLst>
  <p:sldSz cx="9144000" cy="5143500" type="screen16x9"/>
  <p:notesSz cx="6858000" cy="9144000"/>
  <p:defaultTex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90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6F2A37-86B6-48E4-A378-024683119C78}"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zh-CN" altLang="en-US"/>
        </a:p>
      </dgm:t>
    </dgm:pt>
    <dgm:pt modelId="{A2FEBB6D-3536-45B1-A459-99C83FFC540E}">
      <dgm:prSet phldrT="[文本]" custT="1"/>
      <dgm:spPr/>
      <dgm:t>
        <a:bodyPr/>
        <a:lstStyle/>
        <a:p>
          <a:pPr marL="0" marR="0" lvl="0" indent="0" defTabSz="800100" eaLnBrk="1" fontAlgn="auto" latinLnBrk="0" hangingPunct="1">
            <a:lnSpc>
              <a:spcPct val="90000"/>
            </a:lnSpc>
            <a:spcBef>
              <a:spcPct val="0"/>
            </a:spcBef>
            <a:spcAft>
              <a:spcPct val="35000"/>
            </a:spcAft>
            <a:buClrTx/>
            <a:buSzTx/>
            <a:buFontTx/>
            <a:buNone/>
            <a:tabLst/>
            <a:defRPr/>
          </a:pPr>
          <a:r>
            <a:rPr lang="zh-CN" altLang="en-US" sz="3200" dirty="0">
              <a:solidFill>
                <a:schemeClr val="bg1"/>
              </a:solidFill>
            </a:rPr>
            <a:t>粉磨</a:t>
          </a:r>
        </a:p>
      </dgm:t>
    </dgm:pt>
    <dgm:pt modelId="{2514A686-27B3-46C3-948E-285CC7B59F09}" type="parTrans" cxnId="{4A2B3AD9-6840-485D-957E-2B0F4E94584F}">
      <dgm:prSet/>
      <dgm:spPr/>
      <dgm:t>
        <a:bodyPr/>
        <a:lstStyle/>
        <a:p>
          <a:endParaRPr lang="zh-CN" altLang="en-US"/>
        </a:p>
      </dgm:t>
    </dgm:pt>
    <dgm:pt modelId="{DC884B1A-58A4-4040-BD82-5FDFA3DE0596}" type="sibTrans" cxnId="{4A2B3AD9-6840-485D-957E-2B0F4E94584F}">
      <dgm:prSet/>
      <dgm:spPr/>
      <dgm:t>
        <a:bodyPr/>
        <a:lstStyle/>
        <a:p>
          <a:endParaRPr lang="zh-CN" altLang="en-US"/>
        </a:p>
      </dgm:t>
    </dgm:pt>
    <dgm:pt modelId="{829BB611-5AB1-40D5-98E4-46406A6C6496}">
      <dgm:prSet phldrT="[文本]"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3200" dirty="0">
              <a:solidFill>
                <a:schemeClr val="bg1"/>
              </a:solidFill>
            </a:rPr>
            <a:t>混料</a:t>
          </a:r>
        </a:p>
      </dgm:t>
    </dgm:pt>
    <dgm:pt modelId="{19B8EAB5-AE32-491A-B604-312206D6B9E7}" type="parTrans" cxnId="{97ABD045-8B73-40EB-9696-8ACA27C8C805}">
      <dgm:prSet/>
      <dgm:spPr/>
      <dgm:t>
        <a:bodyPr/>
        <a:lstStyle/>
        <a:p>
          <a:endParaRPr lang="zh-CN" altLang="en-US"/>
        </a:p>
      </dgm:t>
    </dgm:pt>
    <dgm:pt modelId="{A1F9011C-9A4B-4BC6-A8B1-7380564C69DD}" type="sibTrans" cxnId="{97ABD045-8B73-40EB-9696-8ACA27C8C805}">
      <dgm:prSet/>
      <dgm:spPr/>
      <dgm:t>
        <a:bodyPr/>
        <a:lstStyle/>
        <a:p>
          <a:endParaRPr lang="zh-CN" altLang="en-US" dirty="0"/>
        </a:p>
      </dgm:t>
    </dgm:pt>
    <dgm:pt modelId="{96FA3474-E478-42B1-8610-4C772F1EE13A}">
      <dgm:prSet phldrT="[文本]"/>
      <dgm:spPr/>
      <dgm:t>
        <a:bodyPr/>
        <a:lstStyle/>
        <a:p>
          <a:r>
            <a:rPr lang="zh-CN" altLang="en-US" dirty="0">
              <a:solidFill>
                <a:schemeClr val="bg1"/>
              </a:solidFill>
            </a:rPr>
            <a:t>高档产品</a:t>
          </a:r>
        </a:p>
      </dgm:t>
    </dgm:pt>
    <dgm:pt modelId="{872A0EC4-C38C-48CA-921D-6FE0F45F3607}" type="parTrans" cxnId="{1B4B9DB1-6FBF-4DC3-B42C-D7278F490A30}">
      <dgm:prSet/>
      <dgm:spPr/>
      <dgm:t>
        <a:bodyPr/>
        <a:lstStyle/>
        <a:p>
          <a:endParaRPr lang="zh-CN" altLang="en-US"/>
        </a:p>
      </dgm:t>
    </dgm:pt>
    <dgm:pt modelId="{2A248CD7-E1CC-48EF-9405-FE194E64DDFA}" type="sibTrans" cxnId="{1B4B9DB1-6FBF-4DC3-B42C-D7278F490A30}">
      <dgm:prSet/>
      <dgm:spPr/>
      <dgm:t>
        <a:bodyPr/>
        <a:lstStyle/>
        <a:p>
          <a:endParaRPr lang="zh-CN" altLang="en-US"/>
        </a:p>
      </dgm:t>
    </dgm:pt>
    <dgm:pt modelId="{37AF4664-062E-40CC-AFBC-071D5BAF34BD}">
      <dgm:prSet phldrT="[文本]"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zh-CN" sz="3200" dirty="0">
              <a:solidFill>
                <a:schemeClr val="bg1"/>
              </a:solidFill>
            </a:rPr>
            <a:t>混料</a:t>
          </a:r>
        </a:p>
      </dgm:t>
    </dgm:pt>
    <dgm:pt modelId="{AAEEBC79-DA3E-4A72-AE27-2D491E4353D2}" type="parTrans" cxnId="{5C6E387E-2659-4EC9-8CE3-C76A0E94BAD3}">
      <dgm:prSet/>
      <dgm:spPr/>
      <dgm:t>
        <a:bodyPr/>
        <a:lstStyle/>
        <a:p>
          <a:endParaRPr lang="zh-CN" altLang="en-US"/>
        </a:p>
      </dgm:t>
    </dgm:pt>
    <dgm:pt modelId="{538EA9C0-B277-4B90-BB77-35308F6E8821}" type="sibTrans" cxnId="{5C6E387E-2659-4EC9-8CE3-C76A0E94BAD3}">
      <dgm:prSet/>
      <dgm:spPr/>
      <dgm:t>
        <a:bodyPr/>
        <a:lstStyle/>
        <a:p>
          <a:endParaRPr lang="zh-CN" altLang="en-US"/>
        </a:p>
      </dgm:t>
    </dgm:pt>
    <dgm:pt modelId="{5D026AAF-A899-4FD2-AF26-1F686FD37ADA}">
      <dgm:prSet custT="1"/>
      <dgm:spPr/>
      <dgm:t>
        <a:bodyPr/>
        <a:lstStyle/>
        <a:p>
          <a:pPr marL="0" lvl="0" defTabSz="1733550">
            <a:lnSpc>
              <a:spcPct val="90000"/>
            </a:lnSpc>
            <a:spcBef>
              <a:spcPct val="0"/>
            </a:spcBef>
            <a:spcAft>
              <a:spcPct val="35000"/>
            </a:spcAft>
            <a:buNone/>
          </a:pPr>
          <a:r>
            <a:rPr lang="zh-CN" altLang="en-US" sz="2400" baseline="0" dirty="0">
              <a:solidFill>
                <a:schemeClr val="bg2"/>
              </a:solidFill>
            </a:rPr>
            <a:t>转晶剂</a:t>
          </a:r>
        </a:p>
      </dgm:t>
    </dgm:pt>
    <dgm:pt modelId="{5CEA4FA2-7E79-45CE-A20B-EFDED682975D}" type="parTrans" cxnId="{871E1BE8-E872-4FD2-AF40-ECCA283BA20E}">
      <dgm:prSet/>
      <dgm:spPr/>
      <dgm:t>
        <a:bodyPr/>
        <a:lstStyle/>
        <a:p>
          <a:endParaRPr lang="zh-CN" altLang="en-US"/>
        </a:p>
      </dgm:t>
    </dgm:pt>
    <dgm:pt modelId="{4A8F9662-D745-4316-A4FE-F3727FB175BE}" type="sibTrans" cxnId="{871E1BE8-E872-4FD2-AF40-ECCA283BA20E}">
      <dgm:prSet/>
      <dgm:spPr/>
      <dgm:t>
        <a:bodyPr/>
        <a:lstStyle/>
        <a:p>
          <a:endParaRPr lang="zh-CN" altLang="en-US"/>
        </a:p>
      </dgm:t>
    </dgm:pt>
    <dgm:pt modelId="{7DBE5F49-C988-4649-8335-38E32BA006FE}">
      <dgm:prSet custT="1"/>
      <dgm:spPr/>
      <dgm:t>
        <a:bodyPr>
          <a:scene3d>
            <a:camera prst="orthographicFront"/>
            <a:lightRig rig="threePt" dir="t"/>
          </a:scene3d>
          <a:sp3d extrusionH="57150" prstMaterial="matte">
            <a:bevelT w="50800" h="38100" prst="riblet"/>
            <a:bevelB w="38100" h="38100" prst="angle"/>
            <a:extrusionClr>
              <a:schemeClr val="bg1"/>
            </a:extrusionClr>
          </a:sp3d>
        </a:bodyPr>
        <a:lstStyle/>
        <a:p>
          <a:r>
            <a:rPr lang="zh-CN" altLang="en-US" sz="3200" dirty="0">
              <a:solidFill>
                <a:schemeClr val="bg1"/>
              </a:solidFill>
              <a:effectLst>
                <a:glow rad="228600">
                  <a:schemeClr val="accent5">
                    <a:satMod val="175000"/>
                    <a:alpha val="40000"/>
                  </a:schemeClr>
                </a:glow>
              </a:effectLst>
              <a:latin typeface="Arial Black" panose="020B0A04020102020204" pitchFamily="34" charset="0"/>
            </a:rPr>
            <a:t>原料</a:t>
          </a:r>
        </a:p>
      </dgm:t>
    </dgm:pt>
    <dgm:pt modelId="{D3B5BBFE-A7C4-48B8-9C66-B78AF7C07E81}" type="parTrans" cxnId="{A8CB1670-D93F-4E1F-8BDA-D168BF91592A}">
      <dgm:prSet/>
      <dgm:spPr/>
      <dgm:t>
        <a:bodyPr/>
        <a:lstStyle/>
        <a:p>
          <a:endParaRPr lang="zh-CN" altLang="en-US"/>
        </a:p>
      </dgm:t>
    </dgm:pt>
    <dgm:pt modelId="{E373D5E2-61EA-40A0-A031-6C23E87ED947}" type="sibTrans" cxnId="{A8CB1670-D93F-4E1F-8BDA-D168BF91592A}">
      <dgm:prSet/>
      <dgm:spPr/>
      <dgm:t>
        <a:bodyPr/>
        <a:lstStyle/>
        <a:p>
          <a:endParaRPr lang="zh-CN" altLang="en-US"/>
        </a:p>
      </dgm:t>
    </dgm:pt>
    <dgm:pt modelId="{FEBD9A1E-8972-41BD-91C2-20149ECD1C63}">
      <dgm:prSet custT="1"/>
      <dgm:spPr/>
      <dgm:t>
        <a:bodyPr/>
        <a:lstStyle/>
        <a:p>
          <a:pPr marL="0" lvl="0" defTabSz="1022350">
            <a:lnSpc>
              <a:spcPct val="90000"/>
            </a:lnSpc>
            <a:spcBef>
              <a:spcPct val="0"/>
            </a:spcBef>
            <a:spcAft>
              <a:spcPct val="35000"/>
            </a:spcAft>
            <a:buNone/>
          </a:pPr>
          <a:r>
            <a:rPr lang="zh-CN" altLang="en-US" sz="3200" dirty="0">
              <a:solidFill>
                <a:schemeClr val="bg1"/>
              </a:solidFill>
            </a:rPr>
            <a:t>蒸汽</a:t>
          </a:r>
        </a:p>
      </dgm:t>
    </dgm:pt>
    <dgm:pt modelId="{74018E67-BB11-4C4F-B6A0-0D28D750EC7B}" type="parTrans" cxnId="{FDD110C8-2ACC-44B3-B653-C7460FCF9174}">
      <dgm:prSet/>
      <dgm:spPr/>
      <dgm:t>
        <a:bodyPr/>
        <a:lstStyle/>
        <a:p>
          <a:endParaRPr lang="zh-CN" altLang="en-US"/>
        </a:p>
      </dgm:t>
    </dgm:pt>
    <dgm:pt modelId="{CFEA232D-6511-4104-83B0-DFB6965C5790}" type="sibTrans" cxnId="{FDD110C8-2ACC-44B3-B653-C7460FCF9174}">
      <dgm:prSet/>
      <dgm:spPr/>
      <dgm:t>
        <a:bodyPr/>
        <a:lstStyle/>
        <a:p>
          <a:endParaRPr lang="zh-CN" altLang="en-US"/>
        </a:p>
      </dgm:t>
    </dgm:pt>
    <dgm:pt modelId="{F1F1B50E-D23A-4685-B357-D426365B010E}">
      <dgm:prSet/>
      <dgm:spPr/>
      <dgm:t>
        <a:bodyPr/>
        <a:lstStyle/>
        <a:p>
          <a:r>
            <a:rPr lang="zh-CN" altLang="en-US" dirty="0">
              <a:solidFill>
                <a:schemeClr val="bg1"/>
              </a:solidFill>
            </a:rPr>
            <a:t>一般产品</a:t>
          </a:r>
          <a:endParaRPr lang="zh-CN" dirty="0">
            <a:solidFill>
              <a:schemeClr val="bg1"/>
            </a:solidFill>
          </a:endParaRPr>
        </a:p>
      </dgm:t>
    </dgm:pt>
    <dgm:pt modelId="{E574FFA3-05EC-40D2-A120-B72F79063311}" type="parTrans" cxnId="{CB5A2D02-0257-4FF4-B874-6C25A4A9FF61}">
      <dgm:prSet/>
      <dgm:spPr/>
      <dgm:t>
        <a:bodyPr/>
        <a:lstStyle/>
        <a:p>
          <a:endParaRPr lang="zh-CN" altLang="en-US"/>
        </a:p>
      </dgm:t>
    </dgm:pt>
    <dgm:pt modelId="{4067EC27-DD8F-4E49-9C4B-E074D5A37C77}" type="sibTrans" cxnId="{CB5A2D02-0257-4FF4-B874-6C25A4A9FF61}">
      <dgm:prSet/>
      <dgm:spPr/>
      <dgm:t>
        <a:bodyPr/>
        <a:lstStyle/>
        <a:p>
          <a:endParaRPr lang="zh-CN" altLang="en-US"/>
        </a:p>
      </dgm:t>
    </dgm:pt>
    <dgm:pt modelId="{782F6E9A-85AB-455F-BC94-940A6BF475A2}">
      <dgm:prSet custT="1"/>
      <dgm:spPr/>
      <dgm:t>
        <a:bodyPr/>
        <a:lstStyle/>
        <a:p>
          <a:pPr marL="0" lvl="0" defTabSz="800100">
            <a:lnSpc>
              <a:spcPct val="90000"/>
            </a:lnSpc>
            <a:spcBef>
              <a:spcPct val="0"/>
            </a:spcBef>
            <a:spcAft>
              <a:spcPct val="35000"/>
            </a:spcAft>
            <a:buNone/>
          </a:pPr>
          <a:r>
            <a:rPr lang="zh-CN" altLang="en-US" sz="3200" dirty="0">
              <a:solidFill>
                <a:schemeClr val="bg1"/>
              </a:solidFill>
            </a:rPr>
            <a:t>转晶</a:t>
          </a:r>
        </a:p>
      </dgm:t>
    </dgm:pt>
    <dgm:pt modelId="{CAD93BB4-6063-4F4B-BFD5-E6AB476CD897}" type="parTrans" cxnId="{08D0562C-AC7C-4C02-B7D6-8474D4C538F5}">
      <dgm:prSet/>
      <dgm:spPr/>
      <dgm:t>
        <a:bodyPr/>
        <a:lstStyle/>
        <a:p>
          <a:endParaRPr lang="zh-CN" altLang="en-US"/>
        </a:p>
      </dgm:t>
    </dgm:pt>
    <dgm:pt modelId="{D742AA8B-DC20-4827-BA72-3A5B6447FFCC}" type="sibTrans" cxnId="{08D0562C-AC7C-4C02-B7D6-8474D4C538F5}">
      <dgm:prSet/>
      <dgm:spPr/>
      <dgm:t>
        <a:bodyPr/>
        <a:lstStyle/>
        <a:p>
          <a:endParaRPr lang="zh-CN" altLang="en-US" dirty="0"/>
        </a:p>
      </dgm:t>
    </dgm:pt>
    <dgm:pt modelId="{C99B54DA-8B9E-4752-BBA0-499ADF087166}">
      <dgm:prSet custT="1"/>
      <dgm:spPr/>
      <dgm:t>
        <a:bodyPr/>
        <a:lstStyle/>
        <a:p>
          <a:pPr marL="0" marR="0" lvl="0" indent="0" defTabSz="889000" eaLnBrk="1" fontAlgn="auto" latinLnBrk="0" hangingPunct="1">
            <a:lnSpc>
              <a:spcPct val="90000"/>
            </a:lnSpc>
            <a:spcBef>
              <a:spcPct val="0"/>
            </a:spcBef>
            <a:spcAft>
              <a:spcPct val="35000"/>
            </a:spcAft>
            <a:buClrTx/>
            <a:buSzTx/>
            <a:buFontTx/>
            <a:buNone/>
            <a:tabLst/>
            <a:defRPr/>
          </a:pPr>
          <a:r>
            <a:rPr lang="zh-CN" altLang="en-US" sz="3200" dirty="0">
              <a:solidFill>
                <a:schemeClr val="bg1"/>
              </a:solidFill>
            </a:rPr>
            <a:t>粉碎</a:t>
          </a:r>
        </a:p>
      </dgm:t>
    </dgm:pt>
    <dgm:pt modelId="{5AEBAAF8-AF29-4569-B1F2-684E4CD4DA19}" type="parTrans" cxnId="{1B2C9A7A-0E62-44BE-93E4-5CFA9FC0B3AB}">
      <dgm:prSet/>
      <dgm:spPr/>
      <dgm:t>
        <a:bodyPr/>
        <a:lstStyle/>
        <a:p>
          <a:endParaRPr lang="zh-CN" altLang="en-US"/>
        </a:p>
      </dgm:t>
    </dgm:pt>
    <dgm:pt modelId="{87852CED-4B14-44AD-9139-A480422E9E79}" type="sibTrans" cxnId="{1B2C9A7A-0E62-44BE-93E4-5CFA9FC0B3AB}">
      <dgm:prSet/>
      <dgm:spPr/>
      <dgm:t>
        <a:bodyPr/>
        <a:lstStyle/>
        <a:p>
          <a:endParaRPr lang="zh-CN" altLang="en-US" dirty="0"/>
        </a:p>
      </dgm:t>
    </dgm:pt>
    <dgm:pt modelId="{236EFD0F-6136-419F-A78A-65D99F08D012}">
      <dgm:prSet phldrT="[文本]" custT="1"/>
      <dgm:spPr/>
      <dgm:t>
        <a:bodyPr/>
        <a:lstStyle/>
        <a:p>
          <a:r>
            <a:rPr lang="zh-CN" altLang="en-US" sz="2400" dirty="0">
              <a:solidFill>
                <a:schemeClr val="bg1"/>
              </a:solidFill>
            </a:rPr>
            <a:t>外加剂</a:t>
          </a:r>
        </a:p>
      </dgm:t>
    </dgm:pt>
    <dgm:pt modelId="{00B36379-D70E-4982-8031-9473E74FE6F1}" type="parTrans" cxnId="{D1FB18A6-DE69-4953-BDC7-88F45EF453E5}">
      <dgm:prSet/>
      <dgm:spPr/>
      <dgm:t>
        <a:bodyPr/>
        <a:lstStyle/>
        <a:p>
          <a:endParaRPr lang="zh-CN" altLang="en-US"/>
        </a:p>
      </dgm:t>
    </dgm:pt>
    <dgm:pt modelId="{556326AC-06FF-4C9C-B29B-30FC38701909}" type="sibTrans" cxnId="{D1FB18A6-DE69-4953-BDC7-88F45EF453E5}">
      <dgm:prSet/>
      <dgm:spPr/>
      <dgm:t>
        <a:bodyPr/>
        <a:lstStyle/>
        <a:p>
          <a:endParaRPr lang="zh-CN" altLang="en-US"/>
        </a:p>
      </dgm:t>
    </dgm:pt>
    <dgm:pt modelId="{50160010-8EEB-43B6-BA30-09D25F491CB9}" type="pres">
      <dgm:prSet presAssocID="{D86F2A37-86B6-48E4-A378-024683119C78}" presName="diagram" presStyleCnt="0">
        <dgm:presLayoutVars>
          <dgm:dir/>
          <dgm:resizeHandles val="exact"/>
        </dgm:presLayoutVars>
      </dgm:prSet>
      <dgm:spPr/>
    </dgm:pt>
    <dgm:pt modelId="{1B153D18-4ED8-4686-BFAA-C341AC2402F1}" type="pres">
      <dgm:prSet presAssocID="{7DBE5F49-C988-4649-8335-38E32BA006FE}" presName="node" presStyleLbl="node1" presStyleIdx="0" presStyleCnt="11">
        <dgm:presLayoutVars>
          <dgm:bulletEnabled val="1"/>
        </dgm:presLayoutVars>
      </dgm:prSet>
      <dgm:spPr/>
    </dgm:pt>
    <dgm:pt modelId="{64B51615-6B1F-42CA-9CC7-527006733D72}" type="pres">
      <dgm:prSet presAssocID="{E373D5E2-61EA-40A0-A031-6C23E87ED947}" presName="sibTrans" presStyleLbl="sibTrans2D1" presStyleIdx="0" presStyleCnt="10" custAng="5400000" custScaleX="163251" custScaleY="109138" custLinFactX="-100000" custLinFactY="100000" custLinFactNeighborX="-199686" custLinFactNeighborY="113487"/>
      <dgm:spPr/>
    </dgm:pt>
    <dgm:pt modelId="{EF0F80A3-A422-4E9C-A9B5-DB4C653AC263}" type="pres">
      <dgm:prSet presAssocID="{E373D5E2-61EA-40A0-A031-6C23E87ED947}" presName="connectorText" presStyleLbl="sibTrans2D1" presStyleIdx="0" presStyleCnt="10"/>
      <dgm:spPr/>
    </dgm:pt>
    <dgm:pt modelId="{6672E21A-E938-4CBD-9CF0-5243D38E6CB2}" type="pres">
      <dgm:prSet presAssocID="{5D026AAF-A899-4FD2-AF26-1F686FD37ADA}" presName="node" presStyleLbl="node1" presStyleIdx="1" presStyleCnt="11">
        <dgm:presLayoutVars>
          <dgm:bulletEnabled val="1"/>
        </dgm:presLayoutVars>
      </dgm:prSet>
      <dgm:spPr/>
    </dgm:pt>
    <dgm:pt modelId="{44DB76DE-DE27-49A9-9BE1-1B5991BC519A}" type="pres">
      <dgm:prSet presAssocID="{4A8F9662-D745-4316-A4FE-F3727FB175BE}" presName="sibTrans" presStyleLbl="sibTrans2D1" presStyleIdx="1" presStyleCnt="10" custAng="5400000" custScaleX="163608" custScaleY="109264" custLinFactX="-129654" custLinFactY="100000" custLinFactNeighborX="-200000" custLinFactNeighborY="113489"/>
      <dgm:spPr/>
    </dgm:pt>
    <dgm:pt modelId="{07770950-7411-4969-9283-428AAB2B9AF3}" type="pres">
      <dgm:prSet presAssocID="{4A8F9662-D745-4316-A4FE-F3727FB175BE}" presName="connectorText" presStyleLbl="sibTrans2D1" presStyleIdx="1" presStyleCnt="10"/>
      <dgm:spPr/>
    </dgm:pt>
    <dgm:pt modelId="{3C56BE9E-D95B-4368-8F1C-930C0AF67F01}" type="pres">
      <dgm:prSet presAssocID="{FEBD9A1E-8972-41BD-91C2-20149ECD1C63}" presName="node" presStyleLbl="node1" presStyleIdx="2" presStyleCnt="11">
        <dgm:presLayoutVars>
          <dgm:bulletEnabled val="1"/>
        </dgm:presLayoutVars>
      </dgm:prSet>
      <dgm:spPr/>
    </dgm:pt>
    <dgm:pt modelId="{9F3B1320-27FB-4C97-8DAB-C42F1E6FA553}" type="pres">
      <dgm:prSet presAssocID="{CFEA232D-6511-4104-83B0-DFB6965C5790}" presName="sibTrans" presStyleLbl="sibTrans2D1" presStyleIdx="2" presStyleCnt="10" custAng="5400000" custScaleX="163608" custScaleY="109264" custLinFactX="-104681" custLinFactY="100000" custLinFactNeighborX="-200000" custLinFactNeighborY="109216"/>
      <dgm:spPr/>
    </dgm:pt>
    <dgm:pt modelId="{533F9F0E-BDD0-43DB-ACCB-0DA2686B23AF}" type="pres">
      <dgm:prSet presAssocID="{CFEA232D-6511-4104-83B0-DFB6965C5790}" presName="connectorText" presStyleLbl="sibTrans2D1" presStyleIdx="2" presStyleCnt="10"/>
      <dgm:spPr/>
    </dgm:pt>
    <dgm:pt modelId="{EB30DF43-B3C2-4D54-B07A-D8DAB2CBC47E}" type="pres">
      <dgm:prSet presAssocID="{F1F1B50E-D23A-4685-B357-D426365B010E}" presName="node" presStyleLbl="node1" presStyleIdx="3" presStyleCnt="11">
        <dgm:presLayoutVars>
          <dgm:bulletEnabled val="1"/>
        </dgm:presLayoutVars>
      </dgm:prSet>
      <dgm:spPr/>
    </dgm:pt>
    <dgm:pt modelId="{D4621A00-F831-43B0-90E2-EB7EFF5D75E2}" type="pres">
      <dgm:prSet presAssocID="{4067EC27-DD8F-4E49-9C4B-E074D5A37C77}" presName="sibTrans" presStyleLbl="sibTrans2D1" presStyleIdx="3" presStyleCnt="10" custAng="10800000" custScaleX="163608" custScaleY="109264"/>
      <dgm:spPr/>
    </dgm:pt>
    <dgm:pt modelId="{E0A2EBB5-2C44-4C9F-A943-BF79BE1B0CC9}" type="pres">
      <dgm:prSet presAssocID="{4067EC27-DD8F-4E49-9C4B-E074D5A37C77}" presName="connectorText" presStyleLbl="sibTrans2D1" presStyleIdx="3" presStyleCnt="10"/>
      <dgm:spPr/>
    </dgm:pt>
    <dgm:pt modelId="{A5621F6C-0BD2-4106-96D5-33E8888BBA47}" type="pres">
      <dgm:prSet presAssocID="{A2FEBB6D-3536-45B1-A459-99C83FFC540E}" presName="node" presStyleLbl="node1" presStyleIdx="4" presStyleCnt="11">
        <dgm:presLayoutVars>
          <dgm:bulletEnabled val="1"/>
        </dgm:presLayoutVars>
      </dgm:prSet>
      <dgm:spPr/>
    </dgm:pt>
    <dgm:pt modelId="{2775526C-1BE3-46A3-AEF3-E6738E0C3675}" type="pres">
      <dgm:prSet presAssocID="{DC884B1A-58A4-4040-BD82-5FDFA3DE0596}" presName="sibTrans" presStyleLbl="sibTrans2D1" presStyleIdx="4" presStyleCnt="10" custAng="10800000" custScaleX="178946" custScaleY="109264"/>
      <dgm:spPr/>
    </dgm:pt>
    <dgm:pt modelId="{4B326CFE-0D87-4449-A3EB-766095C29A7A}" type="pres">
      <dgm:prSet presAssocID="{DC884B1A-58A4-4040-BD82-5FDFA3DE0596}" presName="connectorText" presStyleLbl="sibTrans2D1" presStyleIdx="4" presStyleCnt="10"/>
      <dgm:spPr/>
    </dgm:pt>
    <dgm:pt modelId="{EA7F3E6F-7AEA-4B3C-AFBD-CF5EA38E00EA}" type="pres">
      <dgm:prSet presAssocID="{782F6E9A-85AB-455F-BC94-940A6BF475A2}" presName="node" presStyleLbl="node1" presStyleIdx="5" presStyleCnt="11">
        <dgm:presLayoutVars>
          <dgm:bulletEnabled val="1"/>
        </dgm:presLayoutVars>
      </dgm:prSet>
      <dgm:spPr/>
    </dgm:pt>
    <dgm:pt modelId="{D382A79D-0B70-4712-9D81-8D90C5CE1F14}" type="pres">
      <dgm:prSet presAssocID="{D742AA8B-DC20-4827-BA72-3A5B6447FFCC}" presName="sibTrans" presStyleLbl="sibTrans2D1" presStyleIdx="5" presStyleCnt="10" custAng="10800000" custScaleX="178946" custScaleY="109264"/>
      <dgm:spPr/>
    </dgm:pt>
    <dgm:pt modelId="{00BE524A-31AD-4C1F-9E67-4BF97896F223}" type="pres">
      <dgm:prSet presAssocID="{D742AA8B-DC20-4827-BA72-3A5B6447FFCC}" presName="connectorText" presStyleLbl="sibTrans2D1" presStyleIdx="5" presStyleCnt="10"/>
      <dgm:spPr/>
    </dgm:pt>
    <dgm:pt modelId="{AE435B83-4C29-425E-A1FB-C9B801548CE6}" type="pres">
      <dgm:prSet presAssocID="{829BB611-5AB1-40D5-98E4-46406A6C6496}" presName="node" presStyleLbl="node1" presStyleIdx="6" presStyleCnt="11">
        <dgm:presLayoutVars>
          <dgm:bulletEnabled val="1"/>
        </dgm:presLayoutVars>
      </dgm:prSet>
      <dgm:spPr/>
    </dgm:pt>
    <dgm:pt modelId="{5A2FA5A9-FB8C-4D4E-BB06-A910F321E474}" type="pres">
      <dgm:prSet presAssocID="{A1F9011C-9A4B-4BC6-A8B1-7380564C69DD}" presName="sibTrans" presStyleLbl="sibTrans2D1" presStyleIdx="6" presStyleCnt="10" custAng="10800000" custScaleX="178946" custScaleY="109140"/>
      <dgm:spPr/>
    </dgm:pt>
    <dgm:pt modelId="{8B98DF74-979F-494A-B5EB-2F1CC1199AD4}" type="pres">
      <dgm:prSet presAssocID="{A1F9011C-9A4B-4BC6-A8B1-7380564C69DD}" presName="connectorText" presStyleLbl="sibTrans2D1" presStyleIdx="6" presStyleCnt="10"/>
      <dgm:spPr/>
    </dgm:pt>
    <dgm:pt modelId="{74D1B4BC-2E79-433E-A535-BC71A49F964E}" type="pres">
      <dgm:prSet presAssocID="{C99B54DA-8B9E-4752-BBA0-499ADF087166}" presName="node" presStyleLbl="node1" presStyleIdx="7" presStyleCnt="11">
        <dgm:presLayoutVars>
          <dgm:bulletEnabled val="1"/>
        </dgm:presLayoutVars>
      </dgm:prSet>
      <dgm:spPr/>
    </dgm:pt>
    <dgm:pt modelId="{23E29169-F110-46A1-BEC0-AA83C707338A}" type="pres">
      <dgm:prSet presAssocID="{87852CED-4B14-44AD-9139-A480422E9E79}" presName="sibTrans" presStyleLbl="sibTrans2D1" presStyleIdx="7" presStyleCnt="10" custAng="3221932" custScaleX="89866" custScaleY="109334" custLinFactX="409833" custLinFactNeighborX="500000" custLinFactNeighborY="6545"/>
      <dgm:spPr/>
    </dgm:pt>
    <dgm:pt modelId="{E1E4AECB-B033-4482-8A74-9C6D2F4D0979}" type="pres">
      <dgm:prSet presAssocID="{87852CED-4B14-44AD-9139-A480422E9E79}" presName="connectorText" presStyleLbl="sibTrans2D1" presStyleIdx="7" presStyleCnt="10"/>
      <dgm:spPr/>
    </dgm:pt>
    <dgm:pt modelId="{5A11FFE2-7653-4135-BFF1-8ACA890E2F11}" type="pres">
      <dgm:prSet presAssocID="{96FA3474-E478-42B1-8610-4C772F1EE13A}" presName="node" presStyleLbl="node1" presStyleIdx="8" presStyleCnt="11" custLinFactX="40237" custLinFactNeighborX="100000" custLinFactNeighborY="5031">
        <dgm:presLayoutVars>
          <dgm:bulletEnabled val="1"/>
        </dgm:presLayoutVars>
      </dgm:prSet>
      <dgm:spPr/>
    </dgm:pt>
    <dgm:pt modelId="{8B44BFD7-089C-4C7D-AC4D-E90AB95B268C}" type="pres">
      <dgm:prSet presAssocID="{2A248CD7-E1CC-48EF-9405-FE194E64DDFA}" presName="sibTrans" presStyleLbl="sibTrans2D1" presStyleIdx="8" presStyleCnt="10" custAng="10800000" custScaleX="179148" custScaleY="109388"/>
      <dgm:spPr/>
    </dgm:pt>
    <dgm:pt modelId="{B137DE5B-739B-4FFF-A0C1-4AABB5892635}" type="pres">
      <dgm:prSet presAssocID="{2A248CD7-E1CC-48EF-9405-FE194E64DDFA}" presName="connectorText" presStyleLbl="sibTrans2D1" presStyleIdx="8" presStyleCnt="10"/>
      <dgm:spPr/>
    </dgm:pt>
    <dgm:pt modelId="{AEAAD071-C1A6-4680-9D78-4F7DF88F5586}" type="pres">
      <dgm:prSet presAssocID="{37AF4664-062E-40CC-AFBC-071D5BAF34BD}" presName="node" presStyleLbl="node1" presStyleIdx="9" presStyleCnt="11" custLinFactX="39927" custLinFactNeighborX="100000" custLinFactNeighborY="5757">
        <dgm:presLayoutVars>
          <dgm:bulletEnabled val="1"/>
        </dgm:presLayoutVars>
      </dgm:prSet>
      <dgm:spPr/>
    </dgm:pt>
    <dgm:pt modelId="{4C21F4F4-3D16-4599-AB0F-4D92CE7FB711}" type="pres">
      <dgm:prSet presAssocID="{538EA9C0-B277-4B90-BB77-35308F6E8821}" presName="sibTrans" presStyleLbl="sibTrans2D1" presStyleIdx="9" presStyleCnt="10" custAng="10800000" custScaleX="163793" custScaleY="109388"/>
      <dgm:spPr/>
    </dgm:pt>
    <dgm:pt modelId="{F301196C-9ACB-4CDA-82CC-83F491EA856D}" type="pres">
      <dgm:prSet presAssocID="{538EA9C0-B277-4B90-BB77-35308F6E8821}" presName="connectorText" presStyleLbl="sibTrans2D1" presStyleIdx="9" presStyleCnt="10"/>
      <dgm:spPr/>
    </dgm:pt>
    <dgm:pt modelId="{FDDED0B4-D699-4788-AF75-E0BA814E1E7C}" type="pres">
      <dgm:prSet presAssocID="{236EFD0F-6136-419F-A78A-65D99F08D012}" presName="node" presStyleLbl="node1" presStyleIdx="10" presStyleCnt="11" custLinFactX="39839" custLinFactNeighborX="100000" custLinFactNeighborY="4600">
        <dgm:presLayoutVars>
          <dgm:bulletEnabled val="1"/>
        </dgm:presLayoutVars>
      </dgm:prSet>
      <dgm:spPr/>
    </dgm:pt>
  </dgm:ptLst>
  <dgm:cxnLst>
    <dgm:cxn modelId="{0338CE00-3184-49BF-9C67-EE6D7A4EE6BB}" type="presOf" srcId="{F1F1B50E-D23A-4685-B357-D426365B010E}" destId="{EB30DF43-B3C2-4D54-B07A-D8DAB2CBC47E}" srcOrd="0" destOrd="0" presId="urn:microsoft.com/office/officeart/2005/8/layout/process5"/>
    <dgm:cxn modelId="{CB5A2D02-0257-4FF4-B874-6C25A4A9FF61}" srcId="{D86F2A37-86B6-48E4-A378-024683119C78}" destId="{F1F1B50E-D23A-4685-B357-D426365B010E}" srcOrd="3" destOrd="0" parTransId="{E574FFA3-05EC-40D2-A120-B72F79063311}" sibTransId="{4067EC27-DD8F-4E49-9C4B-E074D5A37C77}"/>
    <dgm:cxn modelId="{CA2F2211-CEEE-4DA3-AA45-91BBFEF7913B}" type="presOf" srcId="{DC884B1A-58A4-4040-BD82-5FDFA3DE0596}" destId="{2775526C-1BE3-46A3-AEF3-E6738E0C3675}" srcOrd="0" destOrd="0" presId="urn:microsoft.com/office/officeart/2005/8/layout/process5"/>
    <dgm:cxn modelId="{7EC3661D-580C-4126-83A9-3631F3268617}" type="presOf" srcId="{D86F2A37-86B6-48E4-A378-024683119C78}" destId="{50160010-8EEB-43B6-BA30-09D25F491CB9}" srcOrd="0" destOrd="0" presId="urn:microsoft.com/office/officeart/2005/8/layout/process5"/>
    <dgm:cxn modelId="{FCBA8524-2F8F-4100-9F5B-4C5ECC4DA934}" type="presOf" srcId="{C99B54DA-8B9E-4752-BBA0-499ADF087166}" destId="{74D1B4BC-2E79-433E-A535-BC71A49F964E}" srcOrd="0" destOrd="0" presId="urn:microsoft.com/office/officeart/2005/8/layout/process5"/>
    <dgm:cxn modelId="{30556A29-94DF-4C64-9BAE-4C9DADC779F5}" type="presOf" srcId="{E373D5E2-61EA-40A0-A031-6C23E87ED947}" destId="{64B51615-6B1F-42CA-9CC7-527006733D72}" srcOrd="0" destOrd="0" presId="urn:microsoft.com/office/officeart/2005/8/layout/process5"/>
    <dgm:cxn modelId="{08D0562C-AC7C-4C02-B7D6-8474D4C538F5}" srcId="{D86F2A37-86B6-48E4-A378-024683119C78}" destId="{782F6E9A-85AB-455F-BC94-940A6BF475A2}" srcOrd="5" destOrd="0" parTransId="{CAD93BB4-6063-4F4B-BFD5-E6AB476CD897}" sibTransId="{D742AA8B-DC20-4827-BA72-3A5B6447FFCC}"/>
    <dgm:cxn modelId="{F46F172E-D39F-443B-B1C6-B13C8BBBF08E}" type="presOf" srcId="{CFEA232D-6511-4104-83B0-DFB6965C5790}" destId="{533F9F0E-BDD0-43DB-ACCB-0DA2686B23AF}" srcOrd="1" destOrd="0" presId="urn:microsoft.com/office/officeart/2005/8/layout/process5"/>
    <dgm:cxn modelId="{9638DD2F-63CC-41E6-9ADD-DCEA83ACFB75}" type="presOf" srcId="{A1F9011C-9A4B-4BC6-A8B1-7380564C69DD}" destId="{5A2FA5A9-FB8C-4D4E-BB06-A910F321E474}" srcOrd="0" destOrd="0" presId="urn:microsoft.com/office/officeart/2005/8/layout/process5"/>
    <dgm:cxn modelId="{E0535134-0289-4D75-8669-C0EA5AB487AD}" type="presOf" srcId="{4A8F9662-D745-4316-A4FE-F3727FB175BE}" destId="{07770950-7411-4969-9283-428AAB2B9AF3}" srcOrd="1" destOrd="0" presId="urn:microsoft.com/office/officeart/2005/8/layout/process5"/>
    <dgm:cxn modelId="{F3FE9036-0BB8-4657-BD6B-80CBB1230F87}" type="presOf" srcId="{538EA9C0-B277-4B90-BB77-35308F6E8821}" destId="{4C21F4F4-3D16-4599-AB0F-4D92CE7FB711}" srcOrd="0" destOrd="0" presId="urn:microsoft.com/office/officeart/2005/8/layout/process5"/>
    <dgm:cxn modelId="{93536A3D-5623-4B49-B8D4-87922707311D}" type="presOf" srcId="{5D026AAF-A899-4FD2-AF26-1F686FD37ADA}" destId="{6672E21A-E938-4CBD-9CF0-5243D38E6CB2}" srcOrd="0" destOrd="0" presId="urn:microsoft.com/office/officeart/2005/8/layout/process5"/>
    <dgm:cxn modelId="{B008F35B-C143-467E-A597-C266F54783C8}" type="presOf" srcId="{4A8F9662-D745-4316-A4FE-F3727FB175BE}" destId="{44DB76DE-DE27-49A9-9BE1-1B5991BC519A}" srcOrd="0" destOrd="0" presId="urn:microsoft.com/office/officeart/2005/8/layout/process5"/>
    <dgm:cxn modelId="{46DEA560-36A7-4417-BFA7-0935510194BF}" type="presOf" srcId="{A1F9011C-9A4B-4BC6-A8B1-7380564C69DD}" destId="{8B98DF74-979F-494A-B5EB-2F1CC1199AD4}" srcOrd="1" destOrd="0" presId="urn:microsoft.com/office/officeart/2005/8/layout/process5"/>
    <dgm:cxn modelId="{D1CB7A62-E427-40AD-996C-C6947C8984BB}" type="presOf" srcId="{96FA3474-E478-42B1-8610-4C772F1EE13A}" destId="{5A11FFE2-7653-4135-BFF1-8ACA890E2F11}" srcOrd="0" destOrd="0" presId="urn:microsoft.com/office/officeart/2005/8/layout/process5"/>
    <dgm:cxn modelId="{E99E1264-29B1-4BEE-B9D6-0B0B0B7E31F5}" type="presOf" srcId="{DC884B1A-58A4-4040-BD82-5FDFA3DE0596}" destId="{4B326CFE-0D87-4449-A3EB-766095C29A7A}" srcOrd="1" destOrd="0" presId="urn:microsoft.com/office/officeart/2005/8/layout/process5"/>
    <dgm:cxn modelId="{D1916E65-7839-4C7E-9DED-61940591CB31}" type="presOf" srcId="{FEBD9A1E-8972-41BD-91C2-20149ECD1C63}" destId="{3C56BE9E-D95B-4368-8F1C-930C0AF67F01}" srcOrd="0" destOrd="0" presId="urn:microsoft.com/office/officeart/2005/8/layout/process5"/>
    <dgm:cxn modelId="{97ABD045-8B73-40EB-9696-8ACA27C8C805}" srcId="{D86F2A37-86B6-48E4-A378-024683119C78}" destId="{829BB611-5AB1-40D5-98E4-46406A6C6496}" srcOrd="6" destOrd="0" parTransId="{19B8EAB5-AE32-491A-B604-312206D6B9E7}" sibTransId="{A1F9011C-9A4B-4BC6-A8B1-7380564C69DD}"/>
    <dgm:cxn modelId="{A8CB1670-D93F-4E1F-8BDA-D168BF91592A}" srcId="{D86F2A37-86B6-48E4-A378-024683119C78}" destId="{7DBE5F49-C988-4649-8335-38E32BA006FE}" srcOrd="0" destOrd="0" parTransId="{D3B5BBFE-A7C4-48B8-9C66-B78AF7C07E81}" sibTransId="{E373D5E2-61EA-40A0-A031-6C23E87ED947}"/>
    <dgm:cxn modelId="{7DB71C52-3571-48E7-ACCC-C511D75FE2B9}" type="presOf" srcId="{E373D5E2-61EA-40A0-A031-6C23E87ED947}" destId="{EF0F80A3-A422-4E9C-A9B5-DB4C653AC263}" srcOrd="1" destOrd="0" presId="urn:microsoft.com/office/officeart/2005/8/layout/process5"/>
    <dgm:cxn modelId="{1B2C9A7A-0E62-44BE-93E4-5CFA9FC0B3AB}" srcId="{D86F2A37-86B6-48E4-A378-024683119C78}" destId="{C99B54DA-8B9E-4752-BBA0-499ADF087166}" srcOrd="7" destOrd="0" parTransId="{5AEBAAF8-AF29-4569-B1F2-684E4CD4DA19}" sibTransId="{87852CED-4B14-44AD-9139-A480422E9E79}"/>
    <dgm:cxn modelId="{5C6E387E-2659-4EC9-8CE3-C76A0E94BAD3}" srcId="{D86F2A37-86B6-48E4-A378-024683119C78}" destId="{37AF4664-062E-40CC-AFBC-071D5BAF34BD}" srcOrd="9" destOrd="0" parTransId="{AAEEBC79-DA3E-4A72-AE27-2D491E4353D2}" sibTransId="{538EA9C0-B277-4B90-BB77-35308F6E8821}"/>
    <dgm:cxn modelId="{634EED7F-5F49-43D8-AD0E-14862585BC3C}" type="presOf" srcId="{CFEA232D-6511-4104-83B0-DFB6965C5790}" destId="{9F3B1320-27FB-4C97-8DAB-C42F1E6FA553}" srcOrd="0" destOrd="0" presId="urn:microsoft.com/office/officeart/2005/8/layout/process5"/>
    <dgm:cxn modelId="{BC7EF189-FE74-4072-88C5-CEF7FD60B937}" type="presOf" srcId="{4067EC27-DD8F-4E49-9C4B-E074D5A37C77}" destId="{D4621A00-F831-43B0-90E2-EB7EFF5D75E2}" srcOrd="0" destOrd="0" presId="urn:microsoft.com/office/officeart/2005/8/layout/process5"/>
    <dgm:cxn modelId="{2E42BD90-D6B5-4B3B-9F99-8CDAA5802D35}" type="presOf" srcId="{D742AA8B-DC20-4827-BA72-3A5B6447FFCC}" destId="{D382A79D-0B70-4712-9D81-8D90C5CE1F14}" srcOrd="0" destOrd="0" presId="urn:microsoft.com/office/officeart/2005/8/layout/process5"/>
    <dgm:cxn modelId="{D266F892-75D8-4807-801D-6D1AFF2DCCA8}" type="presOf" srcId="{87852CED-4B14-44AD-9139-A480422E9E79}" destId="{23E29169-F110-46A1-BEC0-AA83C707338A}" srcOrd="0" destOrd="0" presId="urn:microsoft.com/office/officeart/2005/8/layout/process5"/>
    <dgm:cxn modelId="{035C969A-0A26-40A0-9398-C1D01E6F9FD3}" type="presOf" srcId="{538EA9C0-B277-4B90-BB77-35308F6E8821}" destId="{F301196C-9ACB-4CDA-82CC-83F491EA856D}" srcOrd="1" destOrd="0" presId="urn:microsoft.com/office/officeart/2005/8/layout/process5"/>
    <dgm:cxn modelId="{D1FB18A6-DE69-4953-BDC7-88F45EF453E5}" srcId="{D86F2A37-86B6-48E4-A378-024683119C78}" destId="{236EFD0F-6136-419F-A78A-65D99F08D012}" srcOrd="10" destOrd="0" parTransId="{00B36379-D70E-4982-8031-9473E74FE6F1}" sibTransId="{556326AC-06FF-4C9C-B29B-30FC38701909}"/>
    <dgm:cxn modelId="{A2359EA8-C0BF-4368-8649-188C2970EF04}" type="presOf" srcId="{37AF4664-062E-40CC-AFBC-071D5BAF34BD}" destId="{AEAAD071-C1A6-4680-9D78-4F7DF88F5586}" srcOrd="0" destOrd="0" presId="urn:microsoft.com/office/officeart/2005/8/layout/process5"/>
    <dgm:cxn modelId="{1B4B9DB1-6FBF-4DC3-B42C-D7278F490A30}" srcId="{D86F2A37-86B6-48E4-A378-024683119C78}" destId="{96FA3474-E478-42B1-8610-4C772F1EE13A}" srcOrd="8" destOrd="0" parTransId="{872A0EC4-C38C-48CA-921D-6FE0F45F3607}" sibTransId="{2A248CD7-E1CC-48EF-9405-FE194E64DDFA}"/>
    <dgm:cxn modelId="{007759B8-50A3-426E-9E3E-ABE876283796}" type="presOf" srcId="{782F6E9A-85AB-455F-BC94-940A6BF475A2}" destId="{EA7F3E6F-7AEA-4B3C-AFBD-CF5EA38E00EA}" srcOrd="0" destOrd="0" presId="urn:microsoft.com/office/officeart/2005/8/layout/process5"/>
    <dgm:cxn modelId="{2E8AD2BB-454C-4403-BD66-132BA6054988}" type="presOf" srcId="{236EFD0F-6136-419F-A78A-65D99F08D012}" destId="{FDDED0B4-D699-4788-AF75-E0BA814E1E7C}" srcOrd="0" destOrd="0" presId="urn:microsoft.com/office/officeart/2005/8/layout/process5"/>
    <dgm:cxn modelId="{EC1B79BC-3D87-4039-A607-CC854D884ADF}" type="presOf" srcId="{4067EC27-DD8F-4E49-9C4B-E074D5A37C77}" destId="{E0A2EBB5-2C44-4C9F-A943-BF79BE1B0CC9}" srcOrd="1" destOrd="0" presId="urn:microsoft.com/office/officeart/2005/8/layout/process5"/>
    <dgm:cxn modelId="{774D92C7-A87B-4EE3-BA92-CB42C58A6727}" type="presOf" srcId="{7DBE5F49-C988-4649-8335-38E32BA006FE}" destId="{1B153D18-4ED8-4686-BFAA-C341AC2402F1}" srcOrd="0" destOrd="0" presId="urn:microsoft.com/office/officeart/2005/8/layout/process5"/>
    <dgm:cxn modelId="{FDD110C8-2ACC-44B3-B653-C7460FCF9174}" srcId="{D86F2A37-86B6-48E4-A378-024683119C78}" destId="{FEBD9A1E-8972-41BD-91C2-20149ECD1C63}" srcOrd="2" destOrd="0" parTransId="{74018E67-BB11-4C4F-B6A0-0D28D750EC7B}" sibTransId="{CFEA232D-6511-4104-83B0-DFB6965C5790}"/>
    <dgm:cxn modelId="{DCC9B6D4-9F5B-4ED2-B58B-F7EC75258B69}" type="presOf" srcId="{87852CED-4B14-44AD-9139-A480422E9E79}" destId="{E1E4AECB-B033-4482-8A74-9C6D2F4D0979}" srcOrd="1" destOrd="0" presId="urn:microsoft.com/office/officeart/2005/8/layout/process5"/>
    <dgm:cxn modelId="{83D9C6D6-B949-4661-AF51-CB3EA7789094}" type="presOf" srcId="{2A248CD7-E1CC-48EF-9405-FE194E64DDFA}" destId="{8B44BFD7-089C-4C7D-AC4D-E90AB95B268C}" srcOrd="0" destOrd="0" presId="urn:microsoft.com/office/officeart/2005/8/layout/process5"/>
    <dgm:cxn modelId="{4A2B3AD9-6840-485D-957E-2B0F4E94584F}" srcId="{D86F2A37-86B6-48E4-A378-024683119C78}" destId="{A2FEBB6D-3536-45B1-A459-99C83FFC540E}" srcOrd="4" destOrd="0" parTransId="{2514A686-27B3-46C3-948E-285CC7B59F09}" sibTransId="{DC884B1A-58A4-4040-BD82-5FDFA3DE0596}"/>
    <dgm:cxn modelId="{1A68B7E2-A6C4-4BD2-B2D8-84DA1B2C4227}" type="presOf" srcId="{829BB611-5AB1-40D5-98E4-46406A6C6496}" destId="{AE435B83-4C29-425E-A1FB-C9B801548CE6}" srcOrd="0" destOrd="0" presId="urn:microsoft.com/office/officeart/2005/8/layout/process5"/>
    <dgm:cxn modelId="{3B01A3E7-1E17-4018-AEAF-E5CD31D60A09}" type="presOf" srcId="{2A248CD7-E1CC-48EF-9405-FE194E64DDFA}" destId="{B137DE5B-739B-4FFF-A0C1-4AABB5892635}" srcOrd="1" destOrd="0" presId="urn:microsoft.com/office/officeart/2005/8/layout/process5"/>
    <dgm:cxn modelId="{871E1BE8-E872-4FD2-AF40-ECCA283BA20E}" srcId="{D86F2A37-86B6-48E4-A378-024683119C78}" destId="{5D026AAF-A899-4FD2-AF26-1F686FD37ADA}" srcOrd="1" destOrd="0" parTransId="{5CEA4FA2-7E79-45CE-A20B-EFDED682975D}" sibTransId="{4A8F9662-D745-4316-A4FE-F3727FB175BE}"/>
    <dgm:cxn modelId="{8FD3F4F5-651B-4EA3-9BFF-BE2EB12B3695}" type="presOf" srcId="{A2FEBB6D-3536-45B1-A459-99C83FFC540E}" destId="{A5621F6C-0BD2-4106-96D5-33E8888BBA47}" srcOrd="0" destOrd="0" presId="urn:microsoft.com/office/officeart/2005/8/layout/process5"/>
    <dgm:cxn modelId="{3F5A4BF6-3018-4C15-93B5-A4F03566E9B3}" type="presOf" srcId="{D742AA8B-DC20-4827-BA72-3A5B6447FFCC}" destId="{00BE524A-31AD-4C1F-9E67-4BF97896F223}" srcOrd="1" destOrd="0" presId="urn:microsoft.com/office/officeart/2005/8/layout/process5"/>
    <dgm:cxn modelId="{A41DBEC4-5C71-4110-BE60-46B2CB4175C1}" type="presParOf" srcId="{50160010-8EEB-43B6-BA30-09D25F491CB9}" destId="{1B153D18-4ED8-4686-BFAA-C341AC2402F1}" srcOrd="0" destOrd="0" presId="urn:microsoft.com/office/officeart/2005/8/layout/process5"/>
    <dgm:cxn modelId="{EF22B3CD-D4D6-4970-8B1C-3AA394C675DC}" type="presParOf" srcId="{50160010-8EEB-43B6-BA30-09D25F491CB9}" destId="{64B51615-6B1F-42CA-9CC7-527006733D72}" srcOrd="1" destOrd="0" presId="urn:microsoft.com/office/officeart/2005/8/layout/process5"/>
    <dgm:cxn modelId="{6D44B049-F560-434B-8E5B-416B5F5BC510}" type="presParOf" srcId="{64B51615-6B1F-42CA-9CC7-527006733D72}" destId="{EF0F80A3-A422-4E9C-A9B5-DB4C653AC263}" srcOrd="0" destOrd="0" presId="urn:microsoft.com/office/officeart/2005/8/layout/process5"/>
    <dgm:cxn modelId="{0025F801-9015-4826-A852-4D67640D8D0E}" type="presParOf" srcId="{50160010-8EEB-43B6-BA30-09D25F491CB9}" destId="{6672E21A-E938-4CBD-9CF0-5243D38E6CB2}" srcOrd="2" destOrd="0" presId="urn:microsoft.com/office/officeart/2005/8/layout/process5"/>
    <dgm:cxn modelId="{C10984D6-BC84-47E6-999A-92C16199BE41}" type="presParOf" srcId="{50160010-8EEB-43B6-BA30-09D25F491CB9}" destId="{44DB76DE-DE27-49A9-9BE1-1B5991BC519A}" srcOrd="3" destOrd="0" presId="urn:microsoft.com/office/officeart/2005/8/layout/process5"/>
    <dgm:cxn modelId="{6F08D276-EC03-4F8C-9D15-8E67A1F84A80}" type="presParOf" srcId="{44DB76DE-DE27-49A9-9BE1-1B5991BC519A}" destId="{07770950-7411-4969-9283-428AAB2B9AF3}" srcOrd="0" destOrd="0" presId="urn:microsoft.com/office/officeart/2005/8/layout/process5"/>
    <dgm:cxn modelId="{E9A6425A-6BB1-4C19-ADC6-FC7AE2695596}" type="presParOf" srcId="{50160010-8EEB-43B6-BA30-09D25F491CB9}" destId="{3C56BE9E-D95B-4368-8F1C-930C0AF67F01}" srcOrd="4" destOrd="0" presId="urn:microsoft.com/office/officeart/2005/8/layout/process5"/>
    <dgm:cxn modelId="{851CDD53-C38F-498D-99A9-860B4ED077E0}" type="presParOf" srcId="{50160010-8EEB-43B6-BA30-09D25F491CB9}" destId="{9F3B1320-27FB-4C97-8DAB-C42F1E6FA553}" srcOrd="5" destOrd="0" presId="urn:microsoft.com/office/officeart/2005/8/layout/process5"/>
    <dgm:cxn modelId="{4CF6E5D5-0B8A-4E84-B79B-A0C3872353E9}" type="presParOf" srcId="{9F3B1320-27FB-4C97-8DAB-C42F1E6FA553}" destId="{533F9F0E-BDD0-43DB-ACCB-0DA2686B23AF}" srcOrd="0" destOrd="0" presId="urn:microsoft.com/office/officeart/2005/8/layout/process5"/>
    <dgm:cxn modelId="{6AB5978C-4253-4E47-84B7-71541E7EC6D9}" type="presParOf" srcId="{50160010-8EEB-43B6-BA30-09D25F491CB9}" destId="{EB30DF43-B3C2-4D54-B07A-D8DAB2CBC47E}" srcOrd="6" destOrd="0" presId="urn:microsoft.com/office/officeart/2005/8/layout/process5"/>
    <dgm:cxn modelId="{E6CA1C9F-7A58-4585-BF83-4DB9A2C14D2D}" type="presParOf" srcId="{50160010-8EEB-43B6-BA30-09D25F491CB9}" destId="{D4621A00-F831-43B0-90E2-EB7EFF5D75E2}" srcOrd="7" destOrd="0" presId="urn:microsoft.com/office/officeart/2005/8/layout/process5"/>
    <dgm:cxn modelId="{1688042B-D0BF-4407-9FF8-1DC8225FE112}" type="presParOf" srcId="{D4621A00-F831-43B0-90E2-EB7EFF5D75E2}" destId="{E0A2EBB5-2C44-4C9F-A943-BF79BE1B0CC9}" srcOrd="0" destOrd="0" presId="urn:microsoft.com/office/officeart/2005/8/layout/process5"/>
    <dgm:cxn modelId="{01CD2505-46CF-4653-A546-C460AE0DB33A}" type="presParOf" srcId="{50160010-8EEB-43B6-BA30-09D25F491CB9}" destId="{A5621F6C-0BD2-4106-96D5-33E8888BBA47}" srcOrd="8" destOrd="0" presId="urn:microsoft.com/office/officeart/2005/8/layout/process5"/>
    <dgm:cxn modelId="{7BC0EF2C-FEFF-4906-BEC2-1FCFA8FC3839}" type="presParOf" srcId="{50160010-8EEB-43B6-BA30-09D25F491CB9}" destId="{2775526C-1BE3-46A3-AEF3-E6738E0C3675}" srcOrd="9" destOrd="0" presId="urn:microsoft.com/office/officeart/2005/8/layout/process5"/>
    <dgm:cxn modelId="{BA61B966-4874-476C-9BF8-28DD0127D5A4}" type="presParOf" srcId="{2775526C-1BE3-46A3-AEF3-E6738E0C3675}" destId="{4B326CFE-0D87-4449-A3EB-766095C29A7A}" srcOrd="0" destOrd="0" presId="urn:microsoft.com/office/officeart/2005/8/layout/process5"/>
    <dgm:cxn modelId="{179E9EB2-67CA-4458-B101-1ACD83332761}" type="presParOf" srcId="{50160010-8EEB-43B6-BA30-09D25F491CB9}" destId="{EA7F3E6F-7AEA-4B3C-AFBD-CF5EA38E00EA}" srcOrd="10" destOrd="0" presId="urn:microsoft.com/office/officeart/2005/8/layout/process5"/>
    <dgm:cxn modelId="{24813EA8-0618-47E2-A724-53248B826F02}" type="presParOf" srcId="{50160010-8EEB-43B6-BA30-09D25F491CB9}" destId="{D382A79D-0B70-4712-9D81-8D90C5CE1F14}" srcOrd="11" destOrd="0" presId="urn:microsoft.com/office/officeart/2005/8/layout/process5"/>
    <dgm:cxn modelId="{ECF615CE-D7D7-43CB-AE68-CB14A541367A}" type="presParOf" srcId="{D382A79D-0B70-4712-9D81-8D90C5CE1F14}" destId="{00BE524A-31AD-4C1F-9E67-4BF97896F223}" srcOrd="0" destOrd="0" presId="urn:microsoft.com/office/officeart/2005/8/layout/process5"/>
    <dgm:cxn modelId="{7F2B988D-FCCE-436D-B548-C0FFD88DA2F2}" type="presParOf" srcId="{50160010-8EEB-43B6-BA30-09D25F491CB9}" destId="{AE435B83-4C29-425E-A1FB-C9B801548CE6}" srcOrd="12" destOrd="0" presId="urn:microsoft.com/office/officeart/2005/8/layout/process5"/>
    <dgm:cxn modelId="{A795CCFC-02E2-4DA8-BC26-99E75A8DB312}" type="presParOf" srcId="{50160010-8EEB-43B6-BA30-09D25F491CB9}" destId="{5A2FA5A9-FB8C-4D4E-BB06-A910F321E474}" srcOrd="13" destOrd="0" presId="urn:microsoft.com/office/officeart/2005/8/layout/process5"/>
    <dgm:cxn modelId="{500CDB40-7285-4509-8E95-9439F3763FDB}" type="presParOf" srcId="{5A2FA5A9-FB8C-4D4E-BB06-A910F321E474}" destId="{8B98DF74-979F-494A-B5EB-2F1CC1199AD4}" srcOrd="0" destOrd="0" presId="urn:microsoft.com/office/officeart/2005/8/layout/process5"/>
    <dgm:cxn modelId="{4D8C6117-F5C8-4E67-8167-1E5A0F4CB98B}" type="presParOf" srcId="{50160010-8EEB-43B6-BA30-09D25F491CB9}" destId="{74D1B4BC-2E79-433E-A535-BC71A49F964E}" srcOrd="14" destOrd="0" presId="urn:microsoft.com/office/officeart/2005/8/layout/process5"/>
    <dgm:cxn modelId="{01CC8C18-FE6B-4888-A041-768B214394D6}" type="presParOf" srcId="{50160010-8EEB-43B6-BA30-09D25F491CB9}" destId="{23E29169-F110-46A1-BEC0-AA83C707338A}" srcOrd="15" destOrd="0" presId="urn:microsoft.com/office/officeart/2005/8/layout/process5"/>
    <dgm:cxn modelId="{62179F27-BF41-4B9B-B044-DBCE783EA997}" type="presParOf" srcId="{23E29169-F110-46A1-BEC0-AA83C707338A}" destId="{E1E4AECB-B033-4482-8A74-9C6D2F4D0979}" srcOrd="0" destOrd="0" presId="urn:microsoft.com/office/officeart/2005/8/layout/process5"/>
    <dgm:cxn modelId="{0F4CBEAF-1CD4-4672-81E5-5B5FB4F38312}" type="presParOf" srcId="{50160010-8EEB-43B6-BA30-09D25F491CB9}" destId="{5A11FFE2-7653-4135-BFF1-8ACA890E2F11}" srcOrd="16" destOrd="0" presId="urn:microsoft.com/office/officeart/2005/8/layout/process5"/>
    <dgm:cxn modelId="{6933AF23-B37A-4CB9-82DE-B7E2E5531AF2}" type="presParOf" srcId="{50160010-8EEB-43B6-BA30-09D25F491CB9}" destId="{8B44BFD7-089C-4C7D-AC4D-E90AB95B268C}" srcOrd="17" destOrd="0" presId="urn:microsoft.com/office/officeart/2005/8/layout/process5"/>
    <dgm:cxn modelId="{0F3E1D0E-114E-473F-AA28-B51BB1E0ECF6}" type="presParOf" srcId="{8B44BFD7-089C-4C7D-AC4D-E90AB95B268C}" destId="{B137DE5B-739B-4FFF-A0C1-4AABB5892635}" srcOrd="0" destOrd="0" presId="urn:microsoft.com/office/officeart/2005/8/layout/process5"/>
    <dgm:cxn modelId="{BAAFF251-D65D-4EE4-AB6B-52DF3436D8CB}" type="presParOf" srcId="{50160010-8EEB-43B6-BA30-09D25F491CB9}" destId="{AEAAD071-C1A6-4680-9D78-4F7DF88F5586}" srcOrd="18" destOrd="0" presId="urn:microsoft.com/office/officeart/2005/8/layout/process5"/>
    <dgm:cxn modelId="{5ECA144D-A9B5-4ADC-9FB8-FDE168F5A05F}" type="presParOf" srcId="{50160010-8EEB-43B6-BA30-09D25F491CB9}" destId="{4C21F4F4-3D16-4599-AB0F-4D92CE7FB711}" srcOrd="19" destOrd="0" presId="urn:microsoft.com/office/officeart/2005/8/layout/process5"/>
    <dgm:cxn modelId="{5FE6E69E-2607-4394-B47A-4A2006515B80}" type="presParOf" srcId="{4C21F4F4-3D16-4599-AB0F-4D92CE7FB711}" destId="{F301196C-9ACB-4CDA-82CC-83F491EA856D}" srcOrd="0" destOrd="0" presId="urn:microsoft.com/office/officeart/2005/8/layout/process5"/>
    <dgm:cxn modelId="{515988E0-2D23-4C6D-9267-5BEDBEFCF491}" type="presParOf" srcId="{50160010-8EEB-43B6-BA30-09D25F491CB9}" destId="{FDDED0B4-D699-4788-AF75-E0BA814E1E7C}" srcOrd="2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9174D8-1070-4971-B3CE-70CAD4A79D94}"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CN" altLang="en-US"/>
        </a:p>
      </dgm:t>
    </dgm:pt>
    <dgm:pt modelId="{ED33FB92-FB55-4B1E-8FC7-79D379DA6337}">
      <dgm:prSet phldrT="[文本]"/>
      <dgm:spPr/>
      <dgm:t>
        <a:bodyPr/>
        <a:lstStyle/>
        <a:p>
          <a:pPr algn="ctr"/>
          <a:r>
            <a:rPr lang="en-US" altLang="zh-CN" dirty="0">
              <a:solidFill>
                <a:schemeClr val="bg1"/>
              </a:solidFill>
              <a:effectLst/>
            </a:rPr>
            <a:t>α</a:t>
          </a:r>
          <a:r>
            <a:rPr lang="zh-CN" altLang="en-US" dirty="0">
              <a:solidFill>
                <a:schemeClr val="bg1"/>
              </a:solidFill>
              <a:effectLst/>
            </a:rPr>
            <a:t>型高强石膏</a:t>
          </a:r>
        </a:p>
      </dgm:t>
    </dgm:pt>
    <dgm:pt modelId="{89694798-482E-4B2B-BC29-21E3750D7813}" type="parTrans" cxnId="{DD61F0A7-A527-4B38-A233-EFA3A10A13B6}">
      <dgm:prSet/>
      <dgm:spPr/>
      <dgm:t>
        <a:bodyPr/>
        <a:lstStyle/>
        <a:p>
          <a:pPr algn="ctr"/>
          <a:endParaRPr lang="zh-CN" altLang="en-US"/>
        </a:p>
      </dgm:t>
    </dgm:pt>
    <dgm:pt modelId="{0AB3A2CB-9B9C-493C-B0D3-032AAE0E4F38}" type="sibTrans" cxnId="{DD61F0A7-A527-4B38-A233-EFA3A10A13B6}">
      <dgm:prSet/>
      <dgm:spPr/>
      <dgm:t>
        <a:bodyPr/>
        <a:lstStyle/>
        <a:p>
          <a:pPr algn="ctr"/>
          <a:endParaRPr lang="zh-CN" altLang="en-US"/>
        </a:p>
      </dgm:t>
    </dgm:pt>
    <dgm:pt modelId="{1191A044-B0FD-425F-9D2E-5DD2D3227642}">
      <dgm:prSet phldrT="[文本]"/>
      <dgm:spPr/>
      <dgm:t>
        <a:bodyPr/>
        <a:lstStyle/>
        <a:p>
          <a:pPr algn="ctr"/>
          <a:r>
            <a:rPr lang="zh-CN" altLang="en-US" dirty="0">
              <a:solidFill>
                <a:schemeClr val="bg1"/>
              </a:solidFill>
            </a:rPr>
            <a:t>滚压成型陶模粉</a:t>
          </a:r>
        </a:p>
      </dgm:t>
    </dgm:pt>
    <dgm:pt modelId="{B53B5710-23AB-4299-8EF4-D3C4F5749118}" type="parTrans" cxnId="{073DDF49-8148-479E-AFF0-83C6CED59D2D}">
      <dgm:prSet/>
      <dgm:spPr/>
      <dgm:t>
        <a:bodyPr/>
        <a:lstStyle/>
        <a:p>
          <a:pPr algn="ctr"/>
          <a:endParaRPr lang="zh-CN" altLang="en-US"/>
        </a:p>
      </dgm:t>
    </dgm:pt>
    <dgm:pt modelId="{31D2AAEA-9793-4F77-AE35-FBDD30BA530E}" type="sibTrans" cxnId="{073DDF49-8148-479E-AFF0-83C6CED59D2D}">
      <dgm:prSet/>
      <dgm:spPr/>
      <dgm:t>
        <a:bodyPr/>
        <a:lstStyle/>
        <a:p>
          <a:pPr algn="ctr"/>
          <a:endParaRPr lang="zh-CN" altLang="en-US"/>
        </a:p>
      </dgm:t>
    </dgm:pt>
    <dgm:pt modelId="{F8B618DC-7016-42CB-9E19-1547C8FBC34B}">
      <dgm:prSet phldrT="[文本]"/>
      <dgm:spPr/>
      <dgm:t>
        <a:bodyPr/>
        <a:lstStyle/>
        <a:p>
          <a:pPr algn="ctr"/>
          <a:r>
            <a:rPr lang="en-US" altLang="zh-CN" dirty="0">
              <a:solidFill>
                <a:schemeClr val="bg1"/>
              </a:solidFill>
            </a:rPr>
            <a:t>3D</a:t>
          </a:r>
          <a:r>
            <a:rPr lang="zh-CN" altLang="en-US" dirty="0">
              <a:solidFill>
                <a:schemeClr val="bg1"/>
              </a:solidFill>
            </a:rPr>
            <a:t>打印粉</a:t>
          </a:r>
        </a:p>
      </dgm:t>
    </dgm:pt>
    <dgm:pt modelId="{F62BFF80-3875-4555-B3C0-C7618F787E03}" type="parTrans" cxnId="{7A501D7A-4046-4A1E-996D-FCED2D5610C5}">
      <dgm:prSet/>
      <dgm:spPr/>
      <dgm:t>
        <a:bodyPr/>
        <a:lstStyle/>
        <a:p>
          <a:pPr algn="ctr"/>
          <a:endParaRPr lang="zh-CN" altLang="en-US"/>
        </a:p>
      </dgm:t>
    </dgm:pt>
    <dgm:pt modelId="{EBCEAD76-4298-4950-AD8E-9E491A07835A}" type="sibTrans" cxnId="{7A501D7A-4046-4A1E-996D-FCED2D5610C5}">
      <dgm:prSet/>
      <dgm:spPr/>
      <dgm:t>
        <a:bodyPr/>
        <a:lstStyle/>
        <a:p>
          <a:pPr algn="ctr"/>
          <a:endParaRPr lang="zh-CN" altLang="en-US"/>
        </a:p>
      </dgm:t>
    </dgm:pt>
    <dgm:pt modelId="{47241984-B6A2-415B-B1FB-6F156B06AD78}">
      <dgm:prSet phldrT="[文本]"/>
      <dgm:spPr/>
      <dgm:t>
        <a:bodyPr/>
        <a:lstStyle/>
        <a:p>
          <a:pPr algn="ctr"/>
          <a:r>
            <a:rPr lang="zh-CN" altLang="en-US" dirty="0">
              <a:solidFill>
                <a:schemeClr val="bg1"/>
              </a:solidFill>
            </a:rPr>
            <a:t>精密铸造粉</a:t>
          </a:r>
        </a:p>
      </dgm:t>
    </dgm:pt>
    <dgm:pt modelId="{756A8FCB-1DCF-4A7F-9222-F053A92A4E35}" type="parTrans" cxnId="{20715149-698F-48CF-A28D-5D4558350CB9}">
      <dgm:prSet/>
      <dgm:spPr/>
      <dgm:t>
        <a:bodyPr/>
        <a:lstStyle/>
        <a:p>
          <a:pPr algn="ctr"/>
          <a:endParaRPr lang="zh-CN" altLang="en-US"/>
        </a:p>
      </dgm:t>
    </dgm:pt>
    <dgm:pt modelId="{BFC61C3C-9D24-4F68-A328-F30C748F8EB0}" type="sibTrans" cxnId="{20715149-698F-48CF-A28D-5D4558350CB9}">
      <dgm:prSet/>
      <dgm:spPr/>
      <dgm:t>
        <a:bodyPr/>
        <a:lstStyle/>
        <a:p>
          <a:pPr algn="ctr"/>
          <a:endParaRPr lang="zh-CN" altLang="en-US"/>
        </a:p>
      </dgm:t>
    </dgm:pt>
    <dgm:pt modelId="{421D5C6B-A416-4EB1-B0A3-128F42A1D8AA}">
      <dgm:prSet/>
      <dgm:spPr/>
      <dgm:t>
        <a:bodyPr/>
        <a:lstStyle/>
        <a:p>
          <a:r>
            <a:rPr lang="en-US" altLang="zh-CN" dirty="0">
              <a:solidFill>
                <a:schemeClr val="bg1"/>
              </a:solidFill>
            </a:rPr>
            <a:t>GRG</a:t>
          </a:r>
          <a:r>
            <a:rPr lang="zh-CN" altLang="en-US" dirty="0">
              <a:solidFill>
                <a:schemeClr val="bg1"/>
              </a:solidFill>
            </a:rPr>
            <a:t>粉</a:t>
          </a:r>
        </a:p>
      </dgm:t>
    </dgm:pt>
    <dgm:pt modelId="{82E4E42D-4DBD-44F2-9C88-415D49A08EF4}" type="parTrans" cxnId="{647325E0-0452-4477-B282-C7F9605AEE1B}">
      <dgm:prSet/>
      <dgm:spPr/>
      <dgm:t>
        <a:bodyPr/>
        <a:lstStyle/>
        <a:p>
          <a:endParaRPr lang="zh-CN" altLang="en-US"/>
        </a:p>
      </dgm:t>
    </dgm:pt>
    <dgm:pt modelId="{C635343D-06E7-4548-9B31-E01A9AEFBB7D}" type="sibTrans" cxnId="{647325E0-0452-4477-B282-C7F9605AEE1B}">
      <dgm:prSet/>
      <dgm:spPr/>
      <dgm:t>
        <a:bodyPr/>
        <a:lstStyle/>
        <a:p>
          <a:endParaRPr lang="zh-CN" altLang="en-US"/>
        </a:p>
      </dgm:t>
    </dgm:pt>
    <dgm:pt modelId="{B9D80FF6-0F8E-4B36-87AD-5143914E42C1}">
      <dgm:prSet/>
      <dgm:spPr/>
      <dgm:t>
        <a:bodyPr/>
        <a:lstStyle/>
        <a:p>
          <a:r>
            <a:rPr lang="zh-CN" altLang="en-US" dirty="0">
              <a:solidFill>
                <a:schemeClr val="bg1"/>
              </a:solidFill>
            </a:rPr>
            <a:t>工艺美术粉</a:t>
          </a:r>
        </a:p>
      </dgm:t>
    </dgm:pt>
    <dgm:pt modelId="{6D0D9887-826A-4864-B7F1-200BDAB46D59}" type="parTrans" cxnId="{A63B13C5-D1A1-496D-A21C-FC7DC14DD279}">
      <dgm:prSet/>
      <dgm:spPr/>
      <dgm:t>
        <a:bodyPr/>
        <a:lstStyle/>
        <a:p>
          <a:endParaRPr lang="zh-CN" altLang="en-US"/>
        </a:p>
      </dgm:t>
    </dgm:pt>
    <dgm:pt modelId="{6372A27B-30F7-40A0-AAD5-A4B0638C02F4}" type="sibTrans" cxnId="{A63B13C5-D1A1-496D-A21C-FC7DC14DD279}">
      <dgm:prSet/>
      <dgm:spPr/>
      <dgm:t>
        <a:bodyPr/>
        <a:lstStyle/>
        <a:p>
          <a:endParaRPr lang="zh-CN" altLang="en-US"/>
        </a:p>
      </dgm:t>
    </dgm:pt>
    <dgm:pt modelId="{ED524157-916E-44D0-9939-5D6FEE418CC9}">
      <dgm:prSet/>
      <dgm:spPr/>
      <dgm:t>
        <a:bodyPr/>
        <a:lstStyle/>
        <a:p>
          <a:r>
            <a:rPr lang="zh-CN" altLang="en-US" dirty="0">
              <a:solidFill>
                <a:schemeClr val="bg1"/>
              </a:solidFill>
            </a:rPr>
            <a:t>陶模粉</a:t>
          </a:r>
        </a:p>
      </dgm:t>
    </dgm:pt>
    <dgm:pt modelId="{F5D855AA-70F8-4218-8933-21586ABC2D33}" type="parTrans" cxnId="{A3187853-A1DF-4E5C-A994-7DDE6D4BC3CA}">
      <dgm:prSet/>
      <dgm:spPr/>
      <dgm:t>
        <a:bodyPr/>
        <a:lstStyle/>
        <a:p>
          <a:endParaRPr lang="zh-CN" altLang="en-US"/>
        </a:p>
      </dgm:t>
    </dgm:pt>
    <dgm:pt modelId="{AB45C45D-19F8-4148-BAC0-327F42598CB7}" type="sibTrans" cxnId="{A3187853-A1DF-4E5C-A994-7DDE6D4BC3CA}">
      <dgm:prSet/>
      <dgm:spPr/>
      <dgm:t>
        <a:bodyPr/>
        <a:lstStyle/>
        <a:p>
          <a:endParaRPr lang="zh-CN" altLang="en-US"/>
        </a:p>
      </dgm:t>
    </dgm:pt>
    <dgm:pt modelId="{49B86B24-C101-434D-96E8-569B5979DD53}">
      <dgm:prSet/>
      <dgm:spPr/>
      <dgm:t>
        <a:bodyPr/>
        <a:lstStyle/>
        <a:p>
          <a:r>
            <a:rPr lang="zh-CN" altLang="en-US" dirty="0">
              <a:solidFill>
                <a:schemeClr val="bg1"/>
              </a:solidFill>
            </a:rPr>
            <a:t>高档陶瓷模具粉</a:t>
          </a:r>
        </a:p>
      </dgm:t>
    </dgm:pt>
    <dgm:pt modelId="{62A400D0-18D8-41EB-B3EF-50DE5321E1CD}" type="parTrans" cxnId="{4675A304-AA52-48F2-9F87-29CB7AFB8D36}">
      <dgm:prSet/>
      <dgm:spPr/>
      <dgm:t>
        <a:bodyPr/>
        <a:lstStyle/>
        <a:p>
          <a:endParaRPr lang="zh-CN" altLang="en-US"/>
        </a:p>
      </dgm:t>
    </dgm:pt>
    <dgm:pt modelId="{13636ED6-0818-4E51-B213-182D385BF306}" type="sibTrans" cxnId="{4675A304-AA52-48F2-9F87-29CB7AFB8D36}">
      <dgm:prSet/>
      <dgm:spPr/>
      <dgm:t>
        <a:bodyPr/>
        <a:lstStyle/>
        <a:p>
          <a:endParaRPr lang="zh-CN" altLang="en-US"/>
        </a:p>
      </dgm:t>
    </dgm:pt>
    <dgm:pt modelId="{34ED5423-4A05-43B2-BCBE-5CE74639C98F}">
      <dgm:prSet/>
      <dgm:spPr/>
      <dgm:t>
        <a:bodyPr/>
        <a:lstStyle/>
        <a:p>
          <a:r>
            <a:rPr lang="zh-CN" altLang="en-US" dirty="0">
              <a:solidFill>
                <a:schemeClr val="bg1"/>
              </a:solidFill>
            </a:rPr>
            <a:t>注浆成型陶模粉</a:t>
          </a:r>
        </a:p>
      </dgm:t>
    </dgm:pt>
    <dgm:pt modelId="{52E5EB48-60DA-4B81-98F5-B0AC742482D1}" type="parTrans" cxnId="{4449B967-E49E-4A25-BE16-1C63605C7319}">
      <dgm:prSet/>
      <dgm:spPr/>
      <dgm:t>
        <a:bodyPr/>
        <a:lstStyle/>
        <a:p>
          <a:endParaRPr lang="zh-CN" altLang="en-US"/>
        </a:p>
      </dgm:t>
    </dgm:pt>
    <dgm:pt modelId="{022065C6-5AB5-4871-87ED-E953A44A652E}" type="sibTrans" cxnId="{4449B967-E49E-4A25-BE16-1C63605C7319}">
      <dgm:prSet/>
      <dgm:spPr/>
      <dgm:t>
        <a:bodyPr/>
        <a:lstStyle/>
        <a:p>
          <a:endParaRPr lang="zh-CN" altLang="en-US"/>
        </a:p>
      </dgm:t>
    </dgm:pt>
    <dgm:pt modelId="{96508BD0-7643-427D-9D43-F286143AC5BB}">
      <dgm:prSet/>
      <dgm:spPr/>
      <dgm:t>
        <a:bodyPr/>
        <a:lstStyle/>
        <a:p>
          <a:r>
            <a:rPr lang="zh-CN" altLang="en-US" dirty="0">
              <a:solidFill>
                <a:schemeClr val="bg1"/>
              </a:solidFill>
            </a:rPr>
            <a:t>卫生洁具陶模粉</a:t>
          </a:r>
        </a:p>
      </dgm:t>
    </dgm:pt>
    <dgm:pt modelId="{CF4046A1-8433-4B38-BD92-4F9D27ECE814}" type="parTrans" cxnId="{48680790-8F99-4969-87F2-B1BE69C01724}">
      <dgm:prSet/>
      <dgm:spPr/>
      <dgm:t>
        <a:bodyPr/>
        <a:lstStyle/>
        <a:p>
          <a:endParaRPr lang="zh-CN" altLang="en-US"/>
        </a:p>
      </dgm:t>
    </dgm:pt>
    <dgm:pt modelId="{5EB42663-1A6F-470D-8DD3-52CD64DB737A}" type="sibTrans" cxnId="{48680790-8F99-4969-87F2-B1BE69C01724}">
      <dgm:prSet/>
      <dgm:spPr/>
      <dgm:t>
        <a:bodyPr/>
        <a:lstStyle/>
        <a:p>
          <a:endParaRPr lang="zh-CN" altLang="en-US"/>
        </a:p>
      </dgm:t>
    </dgm:pt>
    <dgm:pt modelId="{43110BFB-7110-4F4C-A8E4-420468AAC969}">
      <dgm:prSet/>
      <dgm:spPr/>
      <dgm:t>
        <a:bodyPr/>
        <a:lstStyle/>
        <a:p>
          <a:r>
            <a:rPr lang="zh-CN" altLang="en-US" dirty="0">
              <a:solidFill>
                <a:schemeClr val="bg1"/>
              </a:solidFill>
            </a:rPr>
            <a:t>微压注浆陶模粉</a:t>
          </a:r>
        </a:p>
      </dgm:t>
    </dgm:pt>
    <dgm:pt modelId="{C4432AE0-F156-44FB-9F7A-42D17A05F0C6}" type="parTrans" cxnId="{A49257CA-2E04-4B51-A964-9CB7A2BC224A}">
      <dgm:prSet/>
      <dgm:spPr/>
      <dgm:t>
        <a:bodyPr/>
        <a:lstStyle/>
        <a:p>
          <a:endParaRPr lang="zh-CN" altLang="en-US"/>
        </a:p>
      </dgm:t>
    </dgm:pt>
    <dgm:pt modelId="{1C4A4413-5044-4531-95B8-39FFE3188470}" type="sibTrans" cxnId="{A49257CA-2E04-4B51-A964-9CB7A2BC224A}">
      <dgm:prSet/>
      <dgm:spPr/>
      <dgm:t>
        <a:bodyPr/>
        <a:lstStyle/>
        <a:p>
          <a:endParaRPr lang="zh-CN" altLang="en-US"/>
        </a:p>
      </dgm:t>
    </dgm:pt>
    <dgm:pt modelId="{3C6FAE49-8117-4E3A-8349-35990D083822}">
      <dgm:prSet/>
      <dgm:spPr/>
      <dgm:t>
        <a:bodyPr/>
        <a:lstStyle/>
        <a:p>
          <a:r>
            <a:rPr lang="zh-CN" altLang="en-US" dirty="0">
              <a:solidFill>
                <a:schemeClr val="bg1"/>
              </a:solidFill>
            </a:rPr>
            <a:t>塑压成型陶模粉</a:t>
          </a:r>
        </a:p>
      </dgm:t>
    </dgm:pt>
    <dgm:pt modelId="{406FD15B-4E43-40F4-97D0-FE337C23D4D3}" type="parTrans" cxnId="{45C2A1F4-CBF3-4DF2-9167-C7F75935D865}">
      <dgm:prSet/>
      <dgm:spPr/>
      <dgm:t>
        <a:bodyPr/>
        <a:lstStyle/>
        <a:p>
          <a:endParaRPr lang="zh-CN" altLang="en-US"/>
        </a:p>
      </dgm:t>
    </dgm:pt>
    <dgm:pt modelId="{4C9DF73A-88A3-4DEC-B98A-74BAD13B70A9}" type="sibTrans" cxnId="{45C2A1F4-CBF3-4DF2-9167-C7F75935D865}">
      <dgm:prSet/>
      <dgm:spPr/>
      <dgm:t>
        <a:bodyPr/>
        <a:lstStyle/>
        <a:p>
          <a:endParaRPr lang="zh-CN" altLang="en-US"/>
        </a:p>
      </dgm:t>
    </dgm:pt>
    <dgm:pt modelId="{F11D3BD3-689B-468F-BE5E-44E79D4DCD88}">
      <dgm:prSet/>
      <dgm:spPr/>
      <dgm:t>
        <a:bodyPr/>
        <a:lstStyle/>
        <a:p>
          <a:r>
            <a:rPr lang="zh-CN" altLang="en-US" dirty="0">
              <a:solidFill>
                <a:schemeClr val="bg1"/>
              </a:solidFill>
            </a:rPr>
            <a:t>母模翻胎陶模粉</a:t>
          </a:r>
        </a:p>
      </dgm:t>
    </dgm:pt>
    <dgm:pt modelId="{F09BDCC0-5ECF-4DE2-9046-380184DEBBD8}" type="parTrans" cxnId="{3ACCFE22-74C3-4533-9828-5EC62735229C}">
      <dgm:prSet/>
      <dgm:spPr/>
      <dgm:t>
        <a:bodyPr/>
        <a:lstStyle/>
        <a:p>
          <a:endParaRPr lang="zh-CN" altLang="en-US"/>
        </a:p>
      </dgm:t>
    </dgm:pt>
    <dgm:pt modelId="{5AAD79C3-1CE4-4A8B-AE2B-FC9F0EABDAA3}" type="sibTrans" cxnId="{3ACCFE22-74C3-4533-9828-5EC62735229C}">
      <dgm:prSet/>
      <dgm:spPr/>
      <dgm:t>
        <a:bodyPr/>
        <a:lstStyle/>
        <a:p>
          <a:endParaRPr lang="zh-CN" altLang="en-US"/>
        </a:p>
      </dgm:t>
    </dgm:pt>
    <dgm:pt modelId="{06A9E97B-B8FD-4029-A751-9869593E384F}">
      <dgm:prSet/>
      <dgm:spPr/>
      <dgm:t>
        <a:bodyPr/>
        <a:lstStyle/>
        <a:p>
          <a:r>
            <a:rPr lang="zh-CN" altLang="en-US" dirty="0">
              <a:solidFill>
                <a:schemeClr val="bg1"/>
              </a:solidFill>
            </a:rPr>
            <a:t>齿科模具粉</a:t>
          </a:r>
        </a:p>
      </dgm:t>
    </dgm:pt>
    <dgm:pt modelId="{19D7BB83-0A40-42B3-A263-5A31204F140D}" type="parTrans" cxnId="{2D8B7307-DD59-4C36-8527-DE81A0D116A1}">
      <dgm:prSet/>
      <dgm:spPr/>
      <dgm:t>
        <a:bodyPr/>
        <a:lstStyle/>
        <a:p>
          <a:endParaRPr lang="zh-CN" altLang="en-US"/>
        </a:p>
      </dgm:t>
    </dgm:pt>
    <dgm:pt modelId="{0721FFCB-4547-4E57-B97A-8E0A45152091}" type="sibTrans" cxnId="{2D8B7307-DD59-4C36-8527-DE81A0D116A1}">
      <dgm:prSet/>
      <dgm:spPr/>
      <dgm:t>
        <a:bodyPr/>
        <a:lstStyle/>
        <a:p>
          <a:endParaRPr lang="zh-CN" altLang="en-US"/>
        </a:p>
      </dgm:t>
    </dgm:pt>
    <dgm:pt modelId="{A42BD188-EB87-49AD-99FB-B3DFDE79D012}">
      <dgm:prSet/>
      <dgm:spPr/>
      <dgm:t>
        <a:bodyPr/>
        <a:lstStyle/>
        <a:p>
          <a:r>
            <a:rPr lang="zh-CN" altLang="en-US" dirty="0">
              <a:solidFill>
                <a:schemeClr val="bg1"/>
              </a:solidFill>
            </a:rPr>
            <a:t>铸造粉</a:t>
          </a:r>
        </a:p>
      </dgm:t>
    </dgm:pt>
    <dgm:pt modelId="{0E62AC2D-2D69-47A9-8377-4F2BE2BDE63B}" type="parTrans" cxnId="{6E4EFEC3-0D9D-41FE-A399-62B126686230}">
      <dgm:prSet/>
      <dgm:spPr/>
      <dgm:t>
        <a:bodyPr/>
        <a:lstStyle/>
        <a:p>
          <a:endParaRPr lang="zh-CN" altLang="en-US"/>
        </a:p>
      </dgm:t>
    </dgm:pt>
    <dgm:pt modelId="{CC2BED03-EEE7-4F98-994D-AF2387853181}" type="sibTrans" cxnId="{6E4EFEC3-0D9D-41FE-A399-62B126686230}">
      <dgm:prSet/>
      <dgm:spPr/>
      <dgm:t>
        <a:bodyPr/>
        <a:lstStyle/>
        <a:p>
          <a:endParaRPr lang="zh-CN" altLang="en-US"/>
        </a:p>
      </dgm:t>
    </dgm:pt>
    <dgm:pt modelId="{ADA894B7-AB2F-425C-9C49-2E38CE88810E}">
      <dgm:prSet/>
      <dgm:spPr/>
      <dgm:t>
        <a:bodyPr/>
        <a:lstStyle/>
        <a:p>
          <a:r>
            <a:rPr lang="zh-CN" altLang="en-US" dirty="0">
              <a:solidFill>
                <a:schemeClr val="bg1"/>
              </a:solidFill>
            </a:rPr>
            <a:t>首饰铸造粉</a:t>
          </a:r>
        </a:p>
      </dgm:t>
    </dgm:pt>
    <dgm:pt modelId="{0A0356A1-02CE-41D5-A6F2-E2DCAC6F6729}" type="parTrans" cxnId="{3C621AF9-97DA-4837-BFEE-EB5978F52C00}">
      <dgm:prSet/>
      <dgm:spPr/>
      <dgm:t>
        <a:bodyPr/>
        <a:lstStyle/>
        <a:p>
          <a:endParaRPr lang="zh-CN" altLang="en-US"/>
        </a:p>
      </dgm:t>
    </dgm:pt>
    <dgm:pt modelId="{02ABDBB9-AFDC-495E-9756-8228DD490740}" type="sibTrans" cxnId="{3C621AF9-97DA-4837-BFEE-EB5978F52C00}">
      <dgm:prSet/>
      <dgm:spPr/>
      <dgm:t>
        <a:bodyPr/>
        <a:lstStyle/>
        <a:p>
          <a:endParaRPr lang="zh-CN" altLang="en-US"/>
        </a:p>
      </dgm:t>
    </dgm:pt>
    <dgm:pt modelId="{C9A41270-3D56-434C-8F1A-92B519564A21}">
      <dgm:prSet/>
      <dgm:spPr/>
      <dgm:t>
        <a:bodyPr/>
        <a:lstStyle/>
        <a:p>
          <a:r>
            <a:rPr lang="zh-CN" altLang="en-US" dirty="0">
              <a:solidFill>
                <a:schemeClr val="bg1"/>
              </a:solidFill>
            </a:rPr>
            <a:t>建筑石膏粉</a:t>
          </a:r>
        </a:p>
      </dgm:t>
    </dgm:pt>
    <dgm:pt modelId="{F1577262-45DE-4EEA-B2AD-93EE62FD88FE}" type="parTrans" cxnId="{F0056C1E-AA8C-4F46-94AC-352567AD3389}">
      <dgm:prSet/>
      <dgm:spPr/>
      <dgm:t>
        <a:bodyPr/>
        <a:lstStyle/>
        <a:p>
          <a:endParaRPr lang="zh-CN" altLang="en-US"/>
        </a:p>
      </dgm:t>
    </dgm:pt>
    <dgm:pt modelId="{3A8097AC-E230-44B3-A2B0-B32B9AC43D95}" type="sibTrans" cxnId="{F0056C1E-AA8C-4F46-94AC-352567AD3389}">
      <dgm:prSet/>
      <dgm:spPr/>
      <dgm:t>
        <a:bodyPr/>
        <a:lstStyle/>
        <a:p>
          <a:endParaRPr lang="zh-CN" altLang="en-US"/>
        </a:p>
      </dgm:t>
    </dgm:pt>
    <dgm:pt modelId="{BA784154-7F58-4A1A-AC12-DEDA59554169}">
      <dgm:prSet/>
      <dgm:spPr/>
      <dgm:t>
        <a:bodyPr/>
        <a:lstStyle/>
        <a:p>
          <a:r>
            <a:rPr lang="zh-CN" altLang="en-US" dirty="0">
              <a:solidFill>
                <a:schemeClr val="bg1"/>
              </a:solidFill>
            </a:rPr>
            <a:t>自流平石膏粉</a:t>
          </a:r>
        </a:p>
      </dgm:t>
    </dgm:pt>
    <dgm:pt modelId="{B205E8DA-33D9-47DB-A031-3F1044CD541F}" type="parTrans" cxnId="{F45B71BB-8BF4-4F2C-9E36-ED857C50D891}">
      <dgm:prSet/>
      <dgm:spPr/>
      <dgm:t>
        <a:bodyPr/>
        <a:lstStyle/>
        <a:p>
          <a:endParaRPr lang="zh-CN" altLang="en-US"/>
        </a:p>
      </dgm:t>
    </dgm:pt>
    <dgm:pt modelId="{F1D6574F-3421-44CB-830A-67D33774A49C}" type="sibTrans" cxnId="{F45B71BB-8BF4-4F2C-9E36-ED857C50D891}">
      <dgm:prSet/>
      <dgm:spPr/>
      <dgm:t>
        <a:bodyPr/>
        <a:lstStyle/>
        <a:p>
          <a:endParaRPr lang="zh-CN" altLang="en-US"/>
        </a:p>
      </dgm:t>
    </dgm:pt>
    <dgm:pt modelId="{7A01699D-E1E5-4FE8-8063-A5B2798B5315}" type="pres">
      <dgm:prSet presAssocID="{309174D8-1070-4971-B3CE-70CAD4A79D94}" presName="Name0" presStyleCnt="0">
        <dgm:presLayoutVars>
          <dgm:chPref val="1"/>
          <dgm:dir/>
          <dgm:animOne val="branch"/>
          <dgm:animLvl val="lvl"/>
          <dgm:resizeHandles val="exact"/>
        </dgm:presLayoutVars>
      </dgm:prSet>
      <dgm:spPr/>
    </dgm:pt>
    <dgm:pt modelId="{E34D753D-980C-4EB7-90F1-52C48E2D10E0}" type="pres">
      <dgm:prSet presAssocID="{ED33FB92-FB55-4B1E-8FC7-79D379DA6337}" presName="root1" presStyleCnt="0"/>
      <dgm:spPr/>
    </dgm:pt>
    <dgm:pt modelId="{62C8EFB7-3FD8-4D84-B4C3-5F7E473B5068}" type="pres">
      <dgm:prSet presAssocID="{ED33FB92-FB55-4B1E-8FC7-79D379DA6337}" presName="LevelOneTextNode" presStyleLbl="node0" presStyleIdx="0" presStyleCnt="1">
        <dgm:presLayoutVars>
          <dgm:chPref val="3"/>
        </dgm:presLayoutVars>
      </dgm:prSet>
      <dgm:spPr/>
    </dgm:pt>
    <dgm:pt modelId="{DCB2E7B4-2714-4F0E-ACB2-6749014F808B}" type="pres">
      <dgm:prSet presAssocID="{ED33FB92-FB55-4B1E-8FC7-79D379DA6337}" presName="level2hierChild" presStyleCnt="0"/>
      <dgm:spPr/>
    </dgm:pt>
    <dgm:pt modelId="{8B76A6CE-8551-4066-82FE-C52B13F5A46D}" type="pres">
      <dgm:prSet presAssocID="{F5D855AA-70F8-4218-8933-21586ABC2D33}" presName="conn2-1" presStyleLbl="parChTrans1D2" presStyleIdx="0" presStyleCnt="5"/>
      <dgm:spPr/>
    </dgm:pt>
    <dgm:pt modelId="{5FF552B9-14D2-47E8-8F82-3AF6F0715169}" type="pres">
      <dgm:prSet presAssocID="{F5D855AA-70F8-4218-8933-21586ABC2D33}" presName="connTx" presStyleLbl="parChTrans1D2" presStyleIdx="0" presStyleCnt="5"/>
      <dgm:spPr/>
    </dgm:pt>
    <dgm:pt modelId="{B6AA8E94-C4B1-4E72-9A22-862ED241DB7B}" type="pres">
      <dgm:prSet presAssocID="{ED524157-916E-44D0-9939-5D6FEE418CC9}" presName="root2" presStyleCnt="0"/>
      <dgm:spPr/>
    </dgm:pt>
    <dgm:pt modelId="{92877F59-643C-4017-A87E-179F836B1BFB}" type="pres">
      <dgm:prSet presAssocID="{ED524157-916E-44D0-9939-5D6FEE418CC9}" presName="LevelTwoTextNode" presStyleLbl="node2" presStyleIdx="0" presStyleCnt="5">
        <dgm:presLayoutVars>
          <dgm:chPref val="3"/>
        </dgm:presLayoutVars>
      </dgm:prSet>
      <dgm:spPr/>
    </dgm:pt>
    <dgm:pt modelId="{F28A55B9-47E4-4D40-8477-AB1CC694E6D8}" type="pres">
      <dgm:prSet presAssocID="{ED524157-916E-44D0-9939-5D6FEE418CC9}" presName="level3hierChild" presStyleCnt="0"/>
      <dgm:spPr/>
    </dgm:pt>
    <dgm:pt modelId="{E003A0C0-A1A3-4F32-9D2C-52C8F21A6CB9}" type="pres">
      <dgm:prSet presAssocID="{CF4046A1-8433-4B38-BD92-4F9D27ECE814}" presName="conn2-1" presStyleLbl="parChTrans1D3" presStyleIdx="0" presStyleCnt="6"/>
      <dgm:spPr/>
    </dgm:pt>
    <dgm:pt modelId="{AC667EDF-FC65-4CA7-AE64-B6D267455B5F}" type="pres">
      <dgm:prSet presAssocID="{CF4046A1-8433-4B38-BD92-4F9D27ECE814}" presName="connTx" presStyleLbl="parChTrans1D3" presStyleIdx="0" presStyleCnt="6"/>
      <dgm:spPr/>
    </dgm:pt>
    <dgm:pt modelId="{D43522AF-6F80-4E77-85FC-802217616744}" type="pres">
      <dgm:prSet presAssocID="{96508BD0-7643-427D-9D43-F286143AC5BB}" presName="root2" presStyleCnt="0"/>
      <dgm:spPr/>
    </dgm:pt>
    <dgm:pt modelId="{3A3CA584-D670-4938-B2B5-441AEDB7777D}" type="pres">
      <dgm:prSet presAssocID="{96508BD0-7643-427D-9D43-F286143AC5BB}" presName="LevelTwoTextNode" presStyleLbl="node3" presStyleIdx="0" presStyleCnt="6">
        <dgm:presLayoutVars>
          <dgm:chPref val="3"/>
        </dgm:presLayoutVars>
      </dgm:prSet>
      <dgm:spPr/>
    </dgm:pt>
    <dgm:pt modelId="{9F971021-E4A9-4C8A-82A3-74266DB1A70C}" type="pres">
      <dgm:prSet presAssocID="{96508BD0-7643-427D-9D43-F286143AC5BB}" presName="level3hierChild" presStyleCnt="0"/>
      <dgm:spPr/>
    </dgm:pt>
    <dgm:pt modelId="{F52186D6-37F4-432D-A211-B8FAE3BE1ACB}" type="pres">
      <dgm:prSet presAssocID="{52E5EB48-60DA-4B81-98F5-B0AC742482D1}" presName="conn2-1" presStyleLbl="parChTrans1D4" presStyleIdx="0" presStyleCnt="6"/>
      <dgm:spPr/>
    </dgm:pt>
    <dgm:pt modelId="{EF4B2BD9-B411-4996-9F21-84903FED13A0}" type="pres">
      <dgm:prSet presAssocID="{52E5EB48-60DA-4B81-98F5-B0AC742482D1}" presName="connTx" presStyleLbl="parChTrans1D4" presStyleIdx="0" presStyleCnt="6"/>
      <dgm:spPr/>
    </dgm:pt>
    <dgm:pt modelId="{6D3104C5-6893-47ED-8748-465539E06A6B}" type="pres">
      <dgm:prSet presAssocID="{34ED5423-4A05-43B2-BCBE-5CE74639C98F}" presName="root2" presStyleCnt="0"/>
      <dgm:spPr/>
    </dgm:pt>
    <dgm:pt modelId="{3D46E067-007F-4A2B-B181-B0EDD11E91B6}" type="pres">
      <dgm:prSet presAssocID="{34ED5423-4A05-43B2-BCBE-5CE74639C98F}" presName="LevelTwoTextNode" presStyleLbl="node4" presStyleIdx="0" presStyleCnt="6">
        <dgm:presLayoutVars>
          <dgm:chPref val="3"/>
        </dgm:presLayoutVars>
      </dgm:prSet>
      <dgm:spPr/>
    </dgm:pt>
    <dgm:pt modelId="{531F29A8-0569-4736-A6C9-BDD2229D75AC}" type="pres">
      <dgm:prSet presAssocID="{34ED5423-4A05-43B2-BCBE-5CE74639C98F}" presName="level3hierChild" presStyleCnt="0"/>
      <dgm:spPr/>
    </dgm:pt>
    <dgm:pt modelId="{0D21D79E-0B52-48B4-8CF0-0384550300D6}" type="pres">
      <dgm:prSet presAssocID="{C4432AE0-F156-44FB-9F7A-42D17A05F0C6}" presName="conn2-1" presStyleLbl="parChTrans1D4" presStyleIdx="1" presStyleCnt="6"/>
      <dgm:spPr/>
    </dgm:pt>
    <dgm:pt modelId="{68A38D62-7EA0-467F-9866-026837BA77B7}" type="pres">
      <dgm:prSet presAssocID="{C4432AE0-F156-44FB-9F7A-42D17A05F0C6}" presName="connTx" presStyleLbl="parChTrans1D4" presStyleIdx="1" presStyleCnt="6"/>
      <dgm:spPr/>
    </dgm:pt>
    <dgm:pt modelId="{73213A62-9710-43D3-A86F-7E5C33EB5A18}" type="pres">
      <dgm:prSet presAssocID="{43110BFB-7110-4F4C-A8E4-420468AAC969}" presName="root2" presStyleCnt="0"/>
      <dgm:spPr/>
    </dgm:pt>
    <dgm:pt modelId="{368DABC9-5A79-4456-B0CA-6D9BA90E81E9}" type="pres">
      <dgm:prSet presAssocID="{43110BFB-7110-4F4C-A8E4-420468AAC969}" presName="LevelTwoTextNode" presStyleLbl="node4" presStyleIdx="1" presStyleCnt="6">
        <dgm:presLayoutVars>
          <dgm:chPref val="3"/>
        </dgm:presLayoutVars>
      </dgm:prSet>
      <dgm:spPr/>
    </dgm:pt>
    <dgm:pt modelId="{B5BDFD72-BF77-478E-9355-D2584031F819}" type="pres">
      <dgm:prSet presAssocID="{43110BFB-7110-4F4C-A8E4-420468AAC969}" presName="level3hierChild" presStyleCnt="0"/>
      <dgm:spPr/>
    </dgm:pt>
    <dgm:pt modelId="{1EBFD45D-67E6-4ADE-B5C6-D0E62E3F5710}" type="pres">
      <dgm:prSet presAssocID="{62A400D0-18D8-41EB-B3EF-50DE5321E1CD}" presName="conn2-1" presStyleLbl="parChTrans1D3" presStyleIdx="1" presStyleCnt="6"/>
      <dgm:spPr/>
    </dgm:pt>
    <dgm:pt modelId="{B666625C-AE6B-4A45-B540-F3B4B2149F3E}" type="pres">
      <dgm:prSet presAssocID="{62A400D0-18D8-41EB-B3EF-50DE5321E1CD}" presName="connTx" presStyleLbl="parChTrans1D3" presStyleIdx="1" presStyleCnt="6"/>
      <dgm:spPr/>
    </dgm:pt>
    <dgm:pt modelId="{3D4DAE40-D619-4884-BC13-8AF52F69A7FE}" type="pres">
      <dgm:prSet presAssocID="{49B86B24-C101-434D-96E8-569B5979DD53}" presName="root2" presStyleCnt="0"/>
      <dgm:spPr/>
    </dgm:pt>
    <dgm:pt modelId="{22CA6270-1518-4215-94EE-17D85800ABC1}" type="pres">
      <dgm:prSet presAssocID="{49B86B24-C101-434D-96E8-569B5979DD53}" presName="LevelTwoTextNode" presStyleLbl="node3" presStyleIdx="1" presStyleCnt="6">
        <dgm:presLayoutVars>
          <dgm:chPref val="3"/>
        </dgm:presLayoutVars>
      </dgm:prSet>
      <dgm:spPr/>
    </dgm:pt>
    <dgm:pt modelId="{A55141DE-2A9F-4E16-B7C5-0578DB4F819B}" type="pres">
      <dgm:prSet presAssocID="{49B86B24-C101-434D-96E8-569B5979DD53}" presName="level3hierChild" presStyleCnt="0"/>
      <dgm:spPr/>
    </dgm:pt>
    <dgm:pt modelId="{F9E7733C-5819-418B-A785-8E0CC4A15AAE}" type="pres">
      <dgm:prSet presAssocID="{B53B5710-23AB-4299-8EF4-D3C4F5749118}" presName="conn2-1" presStyleLbl="parChTrans1D4" presStyleIdx="2" presStyleCnt="6"/>
      <dgm:spPr/>
    </dgm:pt>
    <dgm:pt modelId="{8A6C4651-762D-4136-AA16-208399323F8C}" type="pres">
      <dgm:prSet presAssocID="{B53B5710-23AB-4299-8EF4-D3C4F5749118}" presName="connTx" presStyleLbl="parChTrans1D4" presStyleIdx="2" presStyleCnt="6"/>
      <dgm:spPr/>
    </dgm:pt>
    <dgm:pt modelId="{6369F099-8C62-4CD7-B506-2AB37C52C5BE}" type="pres">
      <dgm:prSet presAssocID="{1191A044-B0FD-425F-9D2E-5DD2D3227642}" presName="root2" presStyleCnt="0"/>
      <dgm:spPr/>
    </dgm:pt>
    <dgm:pt modelId="{DC519CA8-0C36-4E32-934D-F1D0EBF9084F}" type="pres">
      <dgm:prSet presAssocID="{1191A044-B0FD-425F-9D2E-5DD2D3227642}" presName="LevelTwoTextNode" presStyleLbl="node4" presStyleIdx="2" presStyleCnt="6">
        <dgm:presLayoutVars>
          <dgm:chPref val="3"/>
        </dgm:presLayoutVars>
      </dgm:prSet>
      <dgm:spPr/>
    </dgm:pt>
    <dgm:pt modelId="{A0800272-E586-4CB6-9A52-B78FE3BF362B}" type="pres">
      <dgm:prSet presAssocID="{1191A044-B0FD-425F-9D2E-5DD2D3227642}" presName="level3hierChild" presStyleCnt="0"/>
      <dgm:spPr/>
    </dgm:pt>
    <dgm:pt modelId="{AD0780F8-C8FB-42D0-B865-0FA881BD7A9C}" type="pres">
      <dgm:prSet presAssocID="{406FD15B-4E43-40F4-97D0-FE337C23D4D3}" presName="conn2-1" presStyleLbl="parChTrans1D4" presStyleIdx="3" presStyleCnt="6"/>
      <dgm:spPr/>
    </dgm:pt>
    <dgm:pt modelId="{9597BE44-C90C-4914-969A-77181982B524}" type="pres">
      <dgm:prSet presAssocID="{406FD15B-4E43-40F4-97D0-FE337C23D4D3}" presName="connTx" presStyleLbl="parChTrans1D4" presStyleIdx="3" presStyleCnt="6"/>
      <dgm:spPr/>
    </dgm:pt>
    <dgm:pt modelId="{E2E9DBE0-6644-45B1-B9DE-797F128A1866}" type="pres">
      <dgm:prSet presAssocID="{3C6FAE49-8117-4E3A-8349-35990D083822}" presName="root2" presStyleCnt="0"/>
      <dgm:spPr/>
    </dgm:pt>
    <dgm:pt modelId="{3410AEFC-87E3-4BA7-9F65-25BF0FE0268A}" type="pres">
      <dgm:prSet presAssocID="{3C6FAE49-8117-4E3A-8349-35990D083822}" presName="LevelTwoTextNode" presStyleLbl="node4" presStyleIdx="3" presStyleCnt="6">
        <dgm:presLayoutVars>
          <dgm:chPref val="3"/>
        </dgm:presLayoutVars>
      </dgm:prSet>
      <dgm:spPr/>
    </dgm:pt>
    <dgm:pt modelId="{2A9353E2-897D-4233-A72D-C6E8891BB7CD}" type="pres">
      <dgm:prSet presAssocID="{3C6FAE49-8117-4E3A-8349-35990D083822}" presName="level3hierChild" presStyleCnt="0"/>
      <dgm:spPr/>
    </dgm:pt>
    <dgm:pt modelId="{7C4F9F60-6EDD-469D-863D-3E8B389C536E}" type="pres">
      <dgm:prSet presAssocID="{F09BDCC0-5ECF-4DE2-9046-380184DEBBD8}" presName="conn2-1" presStyleLbl="parChTrans1D4" presStyleIdx="4" presStyleCnt="6"/>
      <dgm:spPr/>
    </dgm:pt>
    <dgm:pt modelId="{E1B691F5-16DB-42D5-BAFE-28C810D87DDA}" type="pres">
      <dgm:prSet presAssocID="{F09BDCC0-5ECF-4DE2-9046-380184DEBBD8}" presName="connTx" presStyleLbl="parChTrans1D4" presStyleIdx="4" presStyleCnt="6"/>
      <dgm:spPr/>
    </dgm:pt>
    <dgm:pt modelId="{EE2C888E-4C24-4C97-8FDF-8299A9EDD3D9}" type="pres">
      <dgm:prSet presAssocID="{F11D3BD3-689B-468F-BE5E-44E79D4DCD88}" presName="root2" presStyleCnt="0"/>
      <dgm:spPr/>
    </dgm:pt>
    <dgm:pt modelId="{ECBF06E1-6AE7-4A32-854D-356CBE1DF3AA}" type="pres">
      <dgm:prSet presAssocID="{F11D3BD3-689B-468F-BE5E-44E79D4DCD88}" presName="LevelTwoTextNode" presStyleLbl="node4" presStyleIdx="4" presStyleCnt="6">
        <dgm:presLayoutVars>
          <dgm:chPref val="3"/>
        </dgm:presLayoutVars>
      </dgm:prSet>
      <dgm:spPr/>
    </dgm:pt>
    <dgm:pt modelId="{6C6F09ED-D650-461B-AEF5-16061542818F}" type="pres">
      <dgm:prSet presAssocID="{F11D3BD3-689B-468F-BE5E-44E79D4DCD88}" presName="level3hierChild" presStyleCnt="0"/>
      <dgm:spPr/>
    </dgm:pt>
    <dgm:pt modelId="{1E89E1C3-3C62-4789-A029-0F3AAD597925}" type="pres">
      <dgm:prSet presAssocID="{19D7BB83-0A40-42B3-A263-5A31204F140D}" presName="conn2-1" presStyleLbl="parChTrans1D4" presStyleIdx="5" presStyleCnt="6"/>
      <dgm:spPr/>
    </dgm:pt>
    <dgm:pt modelId="{D3AE0DDD-5386-4716-A08E-9BA563BA46E6}" type="pres">
      <dgm:prSet presAssocID="{19D7BB83-0A40-42B3-A263-5A31204F140D}" presName="connTx" presStyleLbl="parChTrans1D4" presStyleIdx="5" presStyleCnt="6"/>
      <dgm:spPr/>
    </dgm:pt>
    <dgm:pt modelId="{9463BB1A-9DE0-4AFB-BEE2-3898CBDE02AC}" type="pres">
      <dgm:prSet presAssocID="{06A9E97B-B8FD-4029-A751-9869593E384F}" presName="root2" presStyleCnt="0"/>
      <dgm:spPr/>
    </dgm:pt>
    <dgm:pt modelId="{6F40A54B-7045-4C74-9153-3B9AAA2435A3}" type="pres">
      <dgm:prSet presAssocID="{06A9E97B-B8FD-4029-A751-9869593E384F}" presName="LevelTwoTextNode" presStyleLbl="node4" presStyleIdx="5" presStyleCnt="6">
        <dgm:presLayoutVars>
          <dgm:chPref val="3"/>
        </dgm:presLayoutVars>
      </dgm:prSet>
      <dgm:spPr/>
    </dgm:pt>
    <dgm:pt modelId="{ECE95E59-7452-4BAF-80BD-2D2E321463D3}" type="pres">
      <dgm:prSet presAssocID="{06A9E97B-B8FD-4029-A751-9869593E384F}" presName="level3hierChild" presStyleCnt="0"/>
      <dgm:spPr/>
    </dgm:pt>
    <dgm:pt modelId="{0B336C38-89AC-4141-A4E9-D519CC9AD3EB}" type="pres">
      <dgm:prSet presAssocID="{6D0D9887-826A-4864-B7F1-200BDAB46D59}" presName="conn2-1" presStyleLbl="parChTrans1D2" presStyleIdx="1" presStyleCnt="5"/>
      <dgm:spPr/>
    </dgm:pt>
    <dgm:pt modelId="{E98F7752-F512-40EB-ADB2-D4836E2374C0}" type="pres">
      <dgm:prSet presAssocID="{6D0D9887-826A-4864-B7F1-200BDAB46D59}" presName="connTx" presStyleLbl="parChTrans1D2" presStyleIdx="1" presStyleCnt="5"/>
      <dgm:spPr/>
    </dgm:pt>
    <dgm:pt modelId="{2F022DF8-1C1C-4F3C-85CE-4EA347C4A0A0}" type="pres">
      <dgm:prSet presAssocID="{B9D80FF6-0F8E-4B36-87AD-5143914E42C1}" presName="root2" presStyleCnt="0"/>
      <dgm:spPr/>
    </dgm:pt>
    <dgm:pt modelId="{1E1ACA83-84AC-4BCB-8321-ED3C4FD29F9B}" type="pres">
      <dgm:prSet presAssocID="{B9D80FF6-0F8E-4B36-87AD-5143914E42C1}" presName="LevelTwoTextNode" presStyleLbl="node2" presStyleIdx="1" presStyleCnt="5">
        <dgm:presLayoutVars>
          <dgm:chPref val="3"/>
        </dgm:presLayoutVars>
      </dgm:prSet>
      <dgm:spPr/>
    </dgm:pt>
    <dgm:pt modelId="{4EF3D682-375D-4498-8194-9FDFD3C1AE94}" type="pres">
      <dgm:prSet presAssocID="{B9D80FF6-0F8E-4B36-87AD-5143914E42C1}" presName="level3hierChild" presStyleCnt="0"/>
      <dgm:spPr/>
    </dgm:pt>
    <dgm:pt modelId="{8B0AFB95-363B-469C-B818-CF5C7699EC0A}" type="pres">
      <dgm:prSet presAssocID="{F62BFF80-3875-4555-B3C0-C7618F787E03}" presName="conn2-1" presStyleLbl="parChTrans1D2" presStyleIdx="2" presStyleCnt="5"/>
      <dgm:spPr/>
    </dgm:pt>
    <dgm:pt modelId="{3F574DB9-5646-4509-97FD-B14A7D74B20F}" type="pres">
      <dgm:prSet presAssocID="{F62BFF80-3875-4555-B3C0-C7618F787E03}" presName="connTx" presStyleLbl="parChTrans1D2" presStyleIdx="2" presStyleCnt="5"/>
      <dgm:spPr/>
    </dgm:pt>
    <dgm:pt modelId="{861A59B3-7155-45C2-8B79-341F267A258E}" type="pres">
      <dgm:prSet presAssocID="{F8B618DC-7016-42CB-9E19-1547C8FBC34B}" presName="root2" presStyleCnt="0"/>
      <dgm:spPr/>
    </dgm:pt>
    <dgm:pt modelId="{F7DC1B61-C9CA-40F8-A7D8-7582AB37AA7F}" type="pres">
      <dgm:prSet presAssocID="{F8B618DC-7016-42CB-9E19-1547C8FBC34B}" presName="LevelTwoTextNode" presStyleLbl="node2" presStyleIdx="2" presStyleCnt="5">
        <dgm:presLayoutVars>
          <dgm:chPref val="3"/>
        </dgm:presLayoutVars>
      </dgm:prSet>
      <dgm:spPr/>
    </dgm:pt>
    <dgm:pt modelId="{532B38B7-889D-4EB1-A56D-B5171EF1A961}" type="pres">
      <dgm:prSet presAssocID="{F8B618DC-7016-42CB-9E19-1547C8FBC34B}" presName="level3hierChild" presStyleCnt="0"/>
      <dgm:spPr/>
    </dgm:pt>
    <dgm:pt modelId="{F1F38C8E-ED02-42BC-94F6-DDE31A5DF94B}" type="pres">
      <dgm:prSet presAssocID="{0E62AC2D-2D69-47A9-8377-4F2BE2BDE63B}" presName="conn2-1" presStyleLbl="parChTrans1D2" presStyleIdx="3" presStyleCnt="5"/>
      <dgm:spPr/>
    </dgm:pt>
    <dgm:pt modelId="{8C6EE31B-4801-45B6-B6BA-3EDCF2448255}" type="pres">
      <dgm:prSet presAssocID="{0E62AC2D-2D69-47A9-8377-4F2BE2BDE63B}" presName="connTx" presStyleLbl="parChTrans1D2" presStyleIdx="3" presStyleCnt="5"/>
      <dgm:spPr/>
    </dgm:pt>
    <dgm:pt modelId="{A1979651-2D78-4D19-A0C2-4437FB7934EC}" type="pres">
      <dgm:prSet presAssocID="{A42BD188-EB87-49AD-99FB-B3DFDE79D012}" presName="root2" presStyleCnt="0"/>
      <dgm:spPr/>
    </dgm:pt>
    <dgm:pt modelId="{75959C69-DC73-4971-8896-89F3808CFA91}" type="pres">
      <dgm:prSet presAssocID="{A42BD188-EB87-49AD-99FB-B3DFDE79D012}" presName="LevelTwoTextNode" presStyleLbl="node2" presStyleIdx="3" presStyleCnt="5">
        <dgm:presLayoutVars>
          <dgm:chPref val="3"/>
        </dgm:presLayoutVars>
      </dgm:prSet>
      <dgm:spPr/>
    </dgm:pt>
    <dgm:pt modelId="{3419D036-112D-4F0A-9DBC-082B018E5060}" type="pres">
      <dgm:prSet presAssocID="{A42BD188-EB87-49AD-99FB-B3DFDE79D012}" presName="level3hierChild" presStyleCnt="0"/>
      <dgm:spPr/>
    </dgm:pt>
    <dgm:pt modelId="{3917F20B-9DD8-4B2D-A663-EE7E79FEB78E}" type="pres">
      <dgm:prSet presAssocID="{756A8FCB-1DCF-4A7F-9222-F053A92A4E35}" presName="conn2-1" presStyleLbl="parChTrans1D3" presStyleIdx="2" presStyleCnt="6"/>
      <dgm:spPr/>
    </dgm:pt>
    <dgm:pt modelId="{EE90E45E-813B-4B92-A6F7-D0F932972293}" type="pres">
      <dgm:prSet presAssocID="{756A8FCB-1DCF-4A7F-9222-F053A92A4E35}" presName="connTx" presStyleLbl="parChTrans1D3" presStyleIdx="2" presStyleCnt="6"/>
      <dgm:spPr/>
    </dgm:pt>
    <dgm:pt modelId="{6BC3713D-134D-4D30-ABA9-7D5C1C87D194}" type="pres">
      <dgm:prSet presAssocID="{47241984-B6A2-415B-B1FB-6F156B06AD78}" presName="root2" presStyleCnt="0"/>
      <dgm:spPr/>
    </dgm:pt>
    <dgm:pt modelId="{64D2CA8A-20AE-455A-B1F6-BAAA7A75F08F}" type="pres">
      <dgm:prSet presAssocID="{47241984-B6A2-415B-B1FB-6F156B06AD78}" presName="LevelTwoTextNode" presStyleLbl="node3" presStyleIdx="2" presStyleCnt="6">
        <dgm:presLayoutVars>
          <dgm:chPref val="3"/>
        </dgm:presLayoutVars>
      </dgm:prSet>
      <dgm:spPr/>
    </dgm:pt>
    <dgm:pt modelId="{5CCDCC6C-C978-48C3-A5F5-72D11ECF3A6D}" type="pres">
      <dgm:prSet presAssocID="{47241984-B6A2-415B-B1FB-6F156B06AD78}" presName="level3hierChild" presStyleCnt="0"/>
      <dgm:spPr/>
    </dgm:pt>
    <dgm:pt modelId="{D6881CBD-5736-4BFE-B8D4-FAFE11F54235}" type="pres">
      <dgm:prSet presAssocID="{0A0356A1-02CE-41D5-A6F2-E2DCAC6F6729}" presName="conn2-1" presStyleLbl="parChTrans1D3" presStyleIdx="3" presStyleCnt="6"/>
      <dgm:spPr/>
    </dgm:pt>
    <dgm:pt modelId="{D7D75642-64F2-4817-9AEF-1E34A35214F1}" type="pres">
      <dgm:prSet presAssocID="{0A0356A1-02CE-41D5-A6F2-E2DCAC6F6729}" presName="connTx" presStyleLbl="parChTrans1D3" presStyleIdx="3" presStyleCnt="6"/>
      <dgm:spPr/>
    </dgm:pt>
    <dgm:pt modelId="{7EC0065E-6B1E-438E-AB5D-45635C3276E5}" type="pres">
      <dgm:prSet presAssocID="{ADA894B7-AB2F-425C-9C49-2E38CE88810E}" presName="root2" presStyleCnt="0"/>
      <dgm:spPr/>
    </dgm:pt>
    <dgm:pt modelId="{6079732C-48D0-4304-9699-58E9BB4ACE3A}" type="pres">
      <dgm:prSet presAssocID="{ADA894B7-AB2F-425C-9C49-2E38CE88810E}" presName="LevelTwoTextNode" presStyleLbl="node3" presStyleIdx="3" presStyleCnt="6">
        <dgm:presLayoutVars>
          <dgm:chPref val="3"/>
        </dgm:presLayoutVars>
      </dgm:prSet>
      <dgm:spPr/>
    </dgm:pt>
    <dgm:pt modelId="{E8F46064-66C2-4E7D-AE68-38A555AA772E}" type="pres">
      <dgm:prSet presAssocID="{ADA894B7-AB2F-425C-9C49-2E38CE88810E}" presName="level3hierChild" presStyleCnt="0"/>
      <dgm:spPr/>
    </dgm:pt>
    <dgm:pt modelId="{CCB81EAA-054E-4FF9-90FB-0044DA8A0700}" type="pres">
      <dgm:prSet presAssocID="{F1577262-45DE-4EEA-B2AD-93EE62FD88FE}" presName="conn2-1" presStyleLbl="parChTrans1D2" presStyleIdx="4" presStyleCnt="5"/>
      <dgm:spPr/>
    </dgm:pt>
    <dgm:pt modelId="{EE455EFE-8E2A-468D-AD3A-ADC6C16E1CF1}" type="pres">
      <dgm:prSet presAssocID="{F1577262-45DE-4EEA-B2AD-93EE62FD88FE}" presName="connTx" presStyleLbl="parChTrans1D2" presStyleIdx="4" presStyleCnt="5"/>
      <dgm:spPr/>
    </dgm:pt>
    <dgm:pt modelId="{4D6BB775-ED11-484C-A27C-024F188CCBAE}" type="pres">
      <dgm:prSet presAssocID="{C9A41270-3D56-434C-8F1A-92B519564A21}" presName="root2" presStyleCnt="0"/>
      <dgm:spPr/>
    </dgm:pt>
    <dgm:pt modelId="{AF911A3B-9CED-4A86-B888-5EFB453F2340}" type="pres">
      <dgm:prSet presAssocID="{C9A41270-3D56-434C-8F1A-92B519564A21}" presName="LevelTwoTextNode" presStyleLbl="node2" presStyleIdx="4" presStyleCnt="5">
        <dgm:presLayoutVars>
          <dgm:chPref val="3"/>
        </dgm:presLayoutVars>
      </dgm:prSet>
      <dgm:spPr/>
    </dgm:pt>
    <dgm:pt modelId="{59E5EA92-A074-419B-8334-613603DBEFE2}" type="pres">
      <dgm:prSet presAssocID="{C9A41270-3D56-434C-8F1A-92B519564A21}" presName="level3hierChild" presStyleCnt="0"/>
      <dgm:spPr/>
    </dgm:pt>
    <dgm:pt modelId="{28DBD3AC-26AC-482C-9A80-7B4E851DEFE4}" type="pres">
      <dgm:prSet presAssocID="{82E4E42D-4DBD-44F2-9C88-415D49A08EF4}" presName="conn2-1" presStyleLbl="parChTrans1D3" presStyleIdx="4" presStyleCnt="6"/>
      <dgm:spPr/>
    </dgm:pt>
    <dgm:pt modelId="{C8767C50-971E-42D5-83B0-2A17F1C1CB9F}" type="pres">
      <dgm:prSet presAssocID="{82E4E42D-4DBD-44F2-9C88-415D49A08EF4}" presName="connTx" presStyleLbl="parChTrans1D3" presStyleIdx="4" presStyleCnt="6"/>
      <dgm:spPr/>
    </dgm:pt>
    <dgm:pt modelId="{5FBB7C42-9FB0-4933-B8E5-DE0118191363}" type="pres">
      <dgm:prSet presAssocID="{421D5C6B-A416-4EB1-B0A3-128F42A1D8AA}" presName="root2" presStyleCnt="0"/>
      <dgm:spPr/>
    </dgm:pt>
    <dgm:pt modelId="{A0879986-1AA1-490B-8B42-E4BF8DF74F34}" type="pres">
      <dgm:prSet presAssocID="{421D5C6B-A416-4EB1-B0A3-128F42A1D8AA}" presName="LevelTwoTextNode" presStyleLbl="node3" presStyleIdx="4" presStyleCnt="6">
        <dgm:presLayoutVars>
          <dgm:chPref val="3"/>
        </dgm:presLayoutVars>
      </dgm:prSet>
      <dgm:spPr/>
    </dgm:pt>
    <dgm:pt modelId="{39D87D73-776A-47DC-91CE-9038E71CAFCD}" type="pres">
      <dgm:prSet presAssocID="{421D5C6B-A416-4EB1-B0A3-128F42A1D8AA}" presName="level3hierChild" presStyleCnt="0"/>
      <dgm:spPr/>
    </dgm:pt>
    <dgm:pt modelId="{6B0ACD3F-ED4D-4536-B20F-5E0535FA4CE4}" type="pres">
      <dgm:prSet presAssocID="{B205E8DA-33D9-47DB-A031-3F1044CD541F}" presName="conn2-1" presStyleLbl="parChTrans1D3" presStyleIdx="5" presStyleCnt="6"/>
      <dgm:spPr/>
    </dgm:pt>
    <dgm:pt modelId="{86D9C548-E94F-493E-A2C0-A435CECA6C06}" type="pres">
      <dgm:prSet presAssocID="{B205E8DA-33D9-47DB-A031-3F1044CD541F}" presName="connTx" presStyleLbl="parChTrans1D3" presStyleIdx="5" presStyleCnt="6"/>
      <dgm:spPr/>
    </dgm:pt>
    <dgm:pt modelId="{C03D2544-D1DA-4250-BECF-B74AD938BCF4}" type="pres">
      <dgm:prSet presAssocID="{BA784154-7F58-4A1A-AC12-DEDA59554169}" presName="root2" presStyleCnt="0"/>
      <dgm:spPr/>
    </dgm:pt>
    <dgm:pt modelId="{8326CE42-FACF-4B26-B584-4B043E921079}" type="pres">
      <dgm:prSet presAssocID="{BA784154-7F58-4A1A-AC12-DEDA59554169}" presName="LevelTwoTextNode" presStyleLbl="node3" presStyleIdx="5" presStyleCnt="6">
        <dgm:presLayoutVars>
          <dgm:chPref val="3"/>
        </dgm:presLayoutVars>
      </dgm:prSet>
      <dgm:spPr/>
    </dgm:pt>
    <dgm:pt modelId="{D852852A-9B61-461C-A24C-83029535783B}" type="pres">
      <dgm:prSet presAssocID="{BA784154-7F58-4A1A-AC12-DEDA59554169}" presName="level3hierChild" presStyleCnt="0"/>
      <dgm:spPr/>
    </dgm:pt>
  </dgm:ptLst>
  <dgm:cxnLst>
    <dgm:cxn modelId="{4675A304-AA52-48F2-9F87-29CB7AFB8D36}" srcId="{ED524157-916E-44D0-9939-5D6FEE418CC9}" destId="{49B86B24-C101-434D-96E8-569B5979DD53}" srcOrd="1" destOrd="0" parTransId="{62A400D0-18D8-41EB-B3EF-50DE5321E1CD}" sibTransId="{13636ED6-0818-4E51-B213-182D385BF306}"/>
    <dgm:cxn modelId="{69B51505-6E22-43FD-A195-A8468307314B}" type="presOf" srcId="{C4432AE0-F156-44FB-9F7A-42D17A05F0C6}" destId="{68A38D62-7EA0-467F-9866-026837BA77B7}" srcOrd="1" destOrd="0" presId="urn:microsoft.com/office/officeart/2008/layout/HorizontalMultiLevelHierarchy"/>
    <dgm:cxn modelId="{2D8B7307-DD59-4C36-8527-DE81A0D116A1}" srcId="{49B86B24-C101-434D-96E8-569B5979DD53}" destId="{06A9E97B-B8FD-4029-A751-9869593E384F}" srcOrd="3" destOrd="0" parTransId="{19D7BB83-0A40-42B3-A263-5A31204F140D}" sibTransId="{0721FFCB-4547-4E57-B97A-8E0A45152091}"/>
    <dgm:cxn modelId="{87DE6C09-9C65-4135-AE05-088B336761FF}" type="presOf" srcId="{ADA894B7-AB2F-425C-9C49-2E38CE88810E}" destId="{6079732C-48D0-4304-9699-58E9BB4ACE3A}" srcOrd="0" destOrd="0" presId="urn:microsoft.com/office/officeart/2008/layout/HorizontalMultiLevelHierarchy"/>
    <dgm:cxn modelId="{8085210D-B93B-4617-99E8-8AB785816097}" type="presOf" srcId="{43110BFB-7110-4F4C-A8E4-420468AAC969}" destId="{368DABC9-5A79-4456-B0CA-6D9BA90E81E9}" srcOrd="0" destOrd="0" presId="urn:microsoft.com/office/officeart/2008/layout/HorizontalMultiLevelHierarchy"/>
    <dgm:cxn modelId="{F8A0020F-3652-42A7-ADEB-BD393B693033}" type="presOf" srcId="{62A400D0-18D8-41EB-B3EF-50DE5321E1CD}" destId="{1EBFD45D-67E6-4ADE-B5C6-D0E62E3F5710}" srcOrd="0" destOrd="0" presId="urn:microsoft.com/office/officeart/2008/layout/HorizontalMultiLevelHierarchy"/>
    <dgm:cxn modelId="{E4412213-AD71-4D4A-8670-FAD69A8896BC}" type="presOf" srcId="{B53B5710-23AB-4299-8EF4-D3C4F5749118}" destId="{8A6C4651-762D-4136-AA16-208399323F8C}" srcOrd="1" destOrd="0" presId="urn:microsoft.com/office/officeart/2008/layout/HorizontalMultiLevelHierarchy"/>
    <dgm:cxn modelId="{96DDDB17-1E76-4674-837B-2592F7C7134F}" type="presOf" srcId="{F1577262-45DE-4EEA-B2AD-93EE62FD88FE}" destId="{CCB81EAA-054E-4FF9-90FB-0044DA8A0700}" srcOrd="0" destOrd="0" presId="urn:microsoft.com/office/officeart/2008/layout/HorizontalMultiLevelHierarchy"/>
    <dgm:cxn modelId="{10E7C219-1DE8-481C-84AE-68FF3F0E6EA0}" type="presOf" srcId="{47241984-B6A2-415B-B1FB-6F156B06AD78}" destId="{64D2CA8A-20AE-455A-B1F6-BAAA7A75F08F}" srcOrd="0" destOrd="0" presId="urn:microsoft.com/office/officeart/2008/layout/HorizontalMultiLevelHierarchy"/>
    <dgm:cxn modelId="{A7925D1A-E297-4CC8-B1A1-5AFAE98985CC}" type="presOf" srcId="{0A0356A1-02CE-41D5-A6F2-E2DCAC6F6729}" destId="{D6881CBD-5736-4BFE-B8D4-FAFE11F54235}" srcOrd="0" destOrd="0" presId="urn:microsoft.com/office/officeart/2008/layout/HorizontalMultiLevelHierarchy"/>
    <dgm:cxn modelId="{60653B1D-2016-4A2B-9DEC-7964F24527DD}" type="presOf" srcId="{F62BFF80-3875-4555-B3C0-C7618F787E03}" destId="{3F574DB9-5646-4509-97FD-B14A7D74B20F}" srcOrd="1" destOrd="0" presId="urn:microsoft.com/office/officeart/2008/layout/HorizontalMultiLevelHierarchy"/>
    <dgm:cxn modelId="{F0056C1E-AA8C-4F46-94AC-352567AD3389}" srcId="{ED33FB92-FB55-4B1E-8FC7-79D379DA6337}" destId="{C9A41270-3D56-434C-8F1A-92B519564A21}" srcOrd="4" destOrd="0" parTransId="{F1577262-45DE-4EEA-B2AD-93EE62FD88FE}" sibTransId="{3A8097AC-E230-44B3-A2B0-B32B9AC43D95}"/>
    <dgm:cxn modelId="{3ACCFE22-74C3-4533-9828-5EC62735229C}" srcId="{49B86B24-C101-434D-96E8-569B5979DD53}" destId="{F11D3BD3-689B-468F-BE5E-44E79D4DCD88}" srcOrd="2" destOrd="0" parTransId="{F09BDCC0-5ECF-4DE2-9046-380184DEBBD8}" sibTransId="{5AAD79C3-1CE4-4A8B-AE2B-FC9F0EABDAA3}"/>
    <dgm:cxn modelId="{EB436723-64FB-410D-8523-89B59C24F863}" type="presOf" srcId="{62A400D0-18D8-41EB-B3EF-50DE5321E1CD}" destId="{B666625C-AE6B-4A45-B540-F3B4B2149F3E}" srcOrd="1" destOrd="0" presId="urn:microsoft.com/office/officeart/2008/layout/HorizontalMultiLevelHierarchy"/>
    <dgm:cxn modelId="{18AEC037-8CFA-4DAA-9DE0-0633EA9624D3}" type="presOf" srcId="{0E62AC2D-2D69-47A9-8377-4F2BE2BDE63B}" destId="{F1F38C8E-ED02-42BC-94F6-DDE31A5DF94B}" srcOrd="0" destOrd="0" presId="urn:microsoft.com/office/officeart/2008/layout/HorizontalMultiLevelHierarchy"/>
    <dgm:cxn modelId="{895C3539-2C6B-45CF-B505-BF2A33446818}" type="presOf" srcId="{F1577262-45DE-4EEA-B2AD-93EE62FD88FE}" destId="{EE455EFE-8E2A-468D-AD3A-ADC6C16E1CF1}" srcOrd="1" destOrd="0" presId="urn:microsoft.com/office/officeart/2008/layout/HorizontalMultiLevelHierarchy"/>
    <dgm:cxn modelId="{F52B055B-A33C-45FF-9CE7-0DC7620C50C4}" type="presOf" srcId="{19D7BB83-0A40-42B3-A263-5A31204F140D}" destId="{D3AE0DDD-5386-4716-A08E-9BA563BA46E6}" srcOrd="1" destOrd="0" presId="urn:microsoft.com/office/officeart/2008/layout/HorizontalMultiLevelHierarchy"/>
    <dgm:cxn modelId="{9BB3BC5C-DBF2-44FE-8282-074AC2453372}" type="presOf" srcId="{1191A044-B0FD-425F-9D2E-5DD2D3227642}" destId="{DC519CA8-0C36-4E32-934D-F1D0EBF9084F}" srcOrd="0" destOrd="0" presId="urn:microsoft.com/office/officeart/2008/layout/HorizontalMultiLevelHierarchy"/>
    <dgm:cxn modelId="{F92F8B5F-5B2D-4EAF-940E-CB9D961D3947}" type="presOf" srcId="{406FD15B-4E43-40F4-97D0-FE337C23D4D3}" destId="{9597BE44-C90C-4914-969A-77181982B524}" srcOrd="1" destOrd="0" presId="urn:microsoft.com/office/officeart/2008/layout/HorizontalMultiLevelHierarchy"/>
    <dgm:cxn modelId="{E872B943-5034-4E88-A52C-FCCB3CE90BCE}" type="presOf" srcId="{52E5EB48-60DA-4B81-98F5-B0AC742482D1}" destId="{F52186D6-37F4-432D-A211-B8FAE3BE1ACB}" srcOrd="0" destOrd="0" presId="urn:microsoft.com/office/officeart/2008/layout/HorizontalMultiLevelHierarchy"/>
    <dgm:cxn modelId="{E8204E67-BCC7-4B51-AEAF-243888AF5B99}" type="presOf" srcId="{406FD15B-4E43-40F4-97D0-FE337C23D4D3}" destId="{AD0780F8-C8FB-42D0-B865-0FA881BD7A9C}" srcOrd="0" destOrd="0" presId="urn:microsoft.com/office/officeart/2008/layout/HorizontalMultiLevelHierarchy"/>
    <dgm:cxn modelId="{4D965667-3AD8-4180-905B-8824BBF0DD98}" type="presOf" srcId="{CF4046A1-8433-4B38-BD92-4F9D27ECE814}" destId="{AC667EDF-FC65-4CA7-AE64-B6D267455B5F}" srcOrd="1" destOrd="0" presId="urn:microsoft.com/office/officeart/2008/layout/HorizontalMultiLevelHierarchy"/>
    <dgm:cxn modelId="{4DF07667-79B3-461F-834F-2601FE29C727}" type="presOf" srcId="{B205E8DA-33D9-47DB-A031-3F1044CD541F}" destId="{6B0ACD3F-ED4D-4536-B20F-5E0535FA4CE4}" srcOrd="0" destOrd="0" presId="urn:microsoft.com/office/officeart/2008/layout/HorizontalMultiLevelHierarchy"/>
    <dgm:cxn modelId="{4449B967-E49E-4A25-BE16-1C63605C7319}" srcId="{96508BD0-7643-427D-9D43-F286143AC5BB}" destId="{34ED5423-4A05-43B2-BCBE-5CE74639C98F}" srcOrd="0" destOrd="0" parTransId="{52E5EB48-60DA-4B81-98F5-B0AC742482D1}" sibTransId="{022065C6-5AB5-4871-87ED-E953A44A652E}"/>
    <dgm:cxn modelId="{2AD6AA68-5B25-44F4-8F02-591E47CA6D72}" type="presOf" srcId="{F5D855AA-70F8-4218-8933-21586ABC2D33}" destId="{8B76A6CE-8551-4066-82FE-C52B13F5A46D}" srcOrd="0" destOrd="0" presId="urn:microsoft.com/office/officeart/2008/layout/HorizontalMultiLevelHierarchy"/>
    <dgm:cxn modelId="{20715149-698F-48CF-A28D-5D4558350CB9}" srcId="{A42BD188-EB87-49AD-99FB-B3DFDE79D012}" destId="{47241984-B6A2-415B-B1FB-6F156B06AD78}" srcOrd="0" destOrd="0" parTransId="{756A8FCB-1DCF-4A7F-9222-F053A92A4E35}" sibTransId="{BFC61C3C-9D24-4F68-A328-F30C748F8EB0}"/>
    <dgm:cxn modelId="{073DDF49-8148-479E-AFF0-83C6CED59D2D}" srcId="{49B86B24-C101-434D-96E8-569B5979DD53}" destId="{1191A044-B0FD-425F-9D2E-5DD2D3227642}" srcOrd="0" destOrd="0" parTransId="{B53B5710-23AB-4299-8EF4-D3C4F5749118}" sibTransId="{31D2AAEA-9793-4F77-AE35-FBDD30BA530E}"/>
    <dgm:cxn modelId="{72CF596E-FB55-4C00-B941-537B219ACE06}" type="presOf" srcId="{06A9E97B-B8FD-4029-A751-9869593E384F}" destId="{6F40A54B-7045-4C74-9153-3B9AAA2435A3}" srcOrd="0" destOrd="0" presId="urn:microsoft.com/office/officeart/2008/layout/HorizontalMultiLevelHierarchy"/>
    <dgm:cxn modelId="{A3187853-A1DF-4E5C-A994-7DDE6D4BC3CA}" srcId="{ED33FB92-FB55-4B1E-8FC7-79D379DA6337}" destId="{ED524157-916E-44D0-9939-5D6FEE418CC9}" srcOrd="0" destOrd="0" parTransId="{F5D855AA-70F8-4218-8933-21586ABC2D33}" sibTransId="{AB45C45D-19F8-4148-BAC0-327F42598CB7}"/>
    <dgm:cxn modelId="{E56CC358-8BC2-4575-8F22-FAACE9472E09}" type="presOf" srcId="{309174D8-1070-4971-B3CE-70CAD4A79D94}" destId="{7A01699D-E1E5-4FE8-8063-A5B2798B5315}" srcOrd="0" destOrd="0" presId="urn:microsoft.com/office/officeart/2008/layout/HorizontalMultiLevelHierarchy"/>
    <dgm:cxn modelId="{7A501D7A-4046-4A1E-996D-FCED2D5610C5}" srcId="{ED33FB92-FB55-4B1E-8FC7-79D379DA6337}" destId="{F8B618DC-7016-42CB-9E19-1547C8FBC34B}" srcOrd="2" destOrd="0" parTransId="{F62BFF80-3875-4555-B3C0-C7618F787E03}" sibTransId="{EBCEAD76-4298-4950-AD8E-9E491A07835A}"/>
    <dgm:cxn modelId="{FCAD507C-1FD1-42DB-915D-C4E8476C3489}" type="presOf" srcId="{F09BDCC0-5ECF-4DE2-9046-380184DEBBD8}" destId="{E1B691F5-16DB-42D5-BAFE-28C810D87DDA}" srcOrd="1" destOrd="0" presId="urn:microsoft.com/office/officeart/2008/layout/HorizontalMultiLevelHierarchy"/>
    <dgm:cxn modelId="{D9847D7F-3546-44D0-9282-7F9FD4550D06}" type="presOf" srcId="{B53B5710-23AB-4299-8EF4-D3C4F5749118}" destId="{F9E7733C-5819-418B-A785-8E0CC4A15AAE}" srcOrd="0" destOrd="0" presId="urn:microsoft.com/office/officeart/2008/layout/HorizontalMultiLevelHierarchy"/>
    <dgm:cxn modelId="{C90E3C83-EB29-4789-964D-67D720750561}" type="presOf" srcId="{96508BD0-7643-427D-9D43-F286143AC5BB}" destId="{3A3CA584-D670-4938-B2B5-441AEDB7777D}" srcOrd="0" destOrd="0" presId="urn:microsoft.com/office/officeart/2008/layout/HorizontalMultiLevelHierarchy"/>
    <dgm:cxn modelId="{F705E283-783C-466F-898F-B33B447DF6BB}" type="presOf" srcId="{B9D80FF6-0F8E-4B36-87AD-5143914E42C1}" destId="{1E1ACA83-84AC-4BCB-8321-ED3C4FD29F9B}" srcOrd="0" destOrd="0" presId="urn:microsoft.com/office/officeart/2008/layout/HorizontalMultiLevelHierarchy"/>
    <dgm:cxn modelId="{A70DEA88-054A-4C49-9DEC-82B7AFEE98E6}" type="presOf" srcId="{F8B618DC-7016-42CB-9E19-1547C8FBC34B}" destId="{F7DC1B61-C9CA-40F8-A7D8-7582AB37AA7F}" srcOrd="0" destOrd="0" presId="urn:microsoft.com/office/officeart/2008/layout/HorizontalMultiLevelHierarchy"/>
    <dgm:cxn modelId="{59F5428A-BCFA-4326-AADB-A12758155F4E}" type="presOf" srcId="{B205E8DA-33D9-47DB-A031-3F1044CD541F}" destId="{86D9C548-E94F-493E-A2C0-A435CECA6C06}" srcOrd="1" destOrd="0" presId="urn:microsoft.com/office/officeart/2008/layout/HorizontalMultiLevelHierarchy"/>
    <dgm:cxn modelId="{FDFBF88B-A413-4484-A6EA-1E401C298C3E}" type="presOf" srcId="{756A8FCB-1DCF-4A7F-9222-F053A92A4E35}" destId="{EE90E45E-813B-4B92-A6F7-D0F932972293}" srcOrd="1" destOrd="0" presId="urn:microsoft.com/office/officeart/2008/layout/HorizontalMultiLevelHierarchy"/>
    <dgm:cxn modelId="{83F6108F-84EE-4972-87AF-9576CC8BBC40}" type="presOf" srcId="{49B86B24-C101-434D-96E8-569B5979DD53}" destId="{22CA6270-1518-4215-94EE-17D85800ABC1}" srcOrd="0" destOrd="0" presId="urn:microsoft.com/office/officeart/2008/layout/HorizontalMultiLevelHierarchy"/>
    <dgm:cxn modelId="{48680790-8F99-4969-87F2-B1BE69C01724}" srcId="{ED524157-916E-44D0-9939-5D6FEE418CC9}" destId="{96508BD0-7643-427D-9D43-F286143AC5BB}" srcOrd="0" destOrd="0" parTransId="{CF4046A1-8433-4B38-BD92-4F9D27ECE814}" sibTransId="{5EB42663-1A6F-470D-8DD3-52CD64DB737A}"/>
    <dgm:cxn modelId="{CEB31E92-B70B-4C26-956B-437D9648E1F8}" type="presOf" srcId="{3C6FAE49-8117-4E3A-8349-35990D083822}" destId="{3410AEFC-87E3-4BA7-9F65-25BF0FE0268A}" srcOrd="0" destOrd="0" presId="urn:microsoft.com/office/officeart/2008/layout/HorizontalMultiLevelHierarchy"/>
    <dgm:cxn modelId="{F982779A-2983-4972-836A-D3B80FD0B733}" type="presOf" srcId="{ED33FB92-FB55-4B1E-8FC7-79D379DA6337}" destId="{62C8EFB7-3FD8-4D84-B4C3-5F7E473B5068}" srcOrd="0" destOrd="0" presId="urn:microsoft.com/office/officeart/2008/layout/HorizontalMultiLevelHierarchy"/>
    <dgm:cxn modelId="{DDB3629E-1452-4287-B5A3-F9F86FF31059}" type="presOf" srcId="{6D0D9887-826A-4864-B7F1-200BDAB46D59}" destId="{0B336C38-89AC-4141-A4E9-D519CC9AD3EB}" srcOrd="0" destOrd="0" presId="urn:microsoft.com/office/officeart/2008/layout/HorizontalMultiLevelHierarchy"/>
    <dgm:cxn modelId="{D8190FA7-5DAA-4AAB-81A9-98ABADD2A351}" type="presOf" srcId="{52E5EB48-60DA-4B81-98F5-B0AC742482D1}" destId="{EF4B2BD9-B411-4996-9F21-84903FED13A0}" srcOrd="1" destOrd="0" presId="urn:microsoft.com/office/officeart/2008/layout/HorizontalMultiLevelHierarchy"/>
    <dgm:cxn modelId="{DD61F0A7-A527-4B38-A233-EFA3A10A13B6}" srcId="{309174D8-1070-4971-B3CE-70CAD4A79D94}" destId="{ED33FB92-FB55-4B1E-8FC7-79D379DA6337}" srcOrd="0" destOrd="0" parTransId="{89694798-482E-4B2B-BC29-21E3750D7813}" sibTransId="{0AB3A2CB-9B9C-493C-B0D3-032AAE0E4F38}"/>
    <dgm:cxn modelId="{72B8C2AC-98CF-4C23-B847-6056E8B1416C}" type="presOf" srcId="{0A0356A1-02CE-41D5-A6F2-E2DCAC6F6729}" destId="{D7D75642-64F2-4817-9AEF-1E34A35214F1}" srcOrd="1" destOrd="0" presId="urn:microsoft.com/office/officeart/2008/layout/HorizontalMultiLevelHierarchy"/>
    <dgm:cxn modelId="{967E6DAF-52B1-4F1C-8276-67B5C4AF5A7A}" type="presOf" srcId="{C4432AE0-F156-44FB-9F7A-42D17A05F0C6}" destId="{0D21D79E-0B52-48B4-8CF0-0384550300D6}" srcOrd="0" destOrd="0" presId="urn:microsoft.com/office/officeart/2008/layout/HorizontalMultiLevelHierarchy"/>
    <dgm:cxn modelId="{32B732BB-D0D8-48B6-A39C-7C7C59F56F8F}" type="presOf" srcId="{F09BDCC0-5ECF-4DE2-9046-380184DEBBD8}" destId="{7C4F9F60-6EDD-469D-863D-3E8B389C536E}" srcOrd="0" destOrd="0" presId="urn:microsoft.com/office/officeart/2008/layout/HorizontalMultiLevelHierarchy"/>
    <dgm:cxn modelId="{F45B71BB-8BF4-4F2C-9E36-ED857C50D891}" srcId="{C9A41270-3D56-434C-8F1A-92B519564A21}" destId="{BA784154-7F58-4A1A-AC12-DEDA59554169}" srcOrd="1" destOrd="0" parTransId="{B205E8DA-33D9-47DB-A031-3F1044CD541F}" sibTransId="{F1D6574F-3421-44CB-830A-67D33774A49C}"/>
    <dgm:cxn modelId="{A2BC6AC0-414A-47D4-B95D-F97235FFFCAB}" type="presOf" srcId="{421D5C6B-A416-4EB1-B0A3-128F42A1D8AA}" destId="{A0879986-1AA1-490B-8B42-E4BF8DF74F34}" srcOrd="0" destOrd="0" presId="urn:microsoft.com/office/officeart/2008/layout/HorizontalMultiLevelHierarchy"/>
    <dgm:cxn modelId="{6E4EFEC3-0D9D-41FE-A399-62B126686230}" srcId="{ED33FB92-FB55-4B1E-8FC7-79D379DA6337}" destId="{A42BD188-EB87-49AD-99FB-B3DFDE79D012}" srcOrd="3" destOrd="0" parTransId="{0E62AC2D-2D69-47A9-8377-4F2BE2BDE63B}" sibTransId="{CC2BED03-EEE7-4F98-994D-AF2387853181}"/>
    <dgm:cxn modelId="{A63B13C5-D1A1-496D-A21C-FC7DC14DD279}" srcId="{ED33FB92-FB55-4B1E-8FC7-79D379DA6337}" destId="{B9D80FF6-0F8E-4B36-87AD-5143914E42C1}" srcOrd="1" destOrd="0" parTransId="{6D0D9887-826A-4864-B7F1-200BDAB46D59}" sibTransId="{6372A27B-30F7-40A0-AAD5-A4B0638C02F4}"/>
    <dgm:cxn modelId="{FA00D7C5-6600-4202-A637-51E6B1250CDD}" type="presOf" srcId="{A42BD188-EB87-49AD-99FB-B3DFDE79D012}" destId="{75959C69-DC73-4971-8896-89F3808CFA91}" srcOrd="0" destOrd="0" presId="urn:microsoft.com/office/officeart/2008/layout/HorizontalMultiLevelHierarchy"/>
    <dgm:cxn modelId="{A49257CA-2E04-4B51-A964-9CB7A2BC224A}" srcId="{96508BD0-7643-427D-9D43-F286143AC5BB}" destId="{43110BFB-7110-4F4C-A8E4-420468AAC969}" srcOrd="1" destOrd="0" parTransId="{C4432AE0-F156-44FB-9F7A-42D17A05F0C6}" sibTransId="{1C4A4413-5044-4531-95B8-39FFE3188470}"/>
    <dgm:cxn modelId="{2671B7CE-F95A-40D0-B418-8246D2F2F2E0}" type="presOf" srcId="{756A8FCB-1DCF-4A7F-9222-F053A92A4E35}" destId="{3917F20B-9DD8-4B2D-A663-EE7E79FEB78E}" srcOrd="0" destOrd="0" presId="urn:microsoft.com/office/officeart/2008/layout/HorizontalMultiLevelHierarchy"/>
    <dgm:cxn modelId="{FC9871D1-042D-4CA0-BDAA-0EA256073384}" type="presOf" srcId="{F5D855AA-70F8-4218-8933-21586ABC2D33}" destId="{5FF552B9-14D2-47E8-8F82-3AF6F0715169}" srcOrd="1" destOrd="0" presId="urn:microsoft.com/office/officeart/2008/layout/HorizontalMultiLevelHierarchy"/>
    <dgm:cxn modelId="{8A4A4CD9-D157-4179-B63B-F9136E4719A9}" type="presOf" srcId="{CF4046A1-8433-4B38-BD92-4F9D27ECE814}" destId="{E003A0C0-A1A3-4F32-9D2C-52C8F21A6CB9}" srcOrd="0" destOrd="0" presId="urn:microsoft.com/office/officeart/2008/layout/HorizontalMultiLevelHierarchy"/>
    <dgm:cxn modelId="{C972DCD9-55EE-4B77-BC4F-093AF81A843E}" type="presOf" srcId="{34ED5423-4A05-43B2-BCBE-5CE74639C98F}" destId="{3D46E067-007F-4A2B-B181-B0EDD11E91B6}" srcOrd="0" destOrd="0" presId="urn:microsoft.com/office/officeart/2008/layout/HorizontalMultiLevelHierarchy"/>
    <dgm:cxn modelId="{CF7FF6DD-A126-404C-A794-5DE1DFFFCD42}" type="presOf" srcId="{82E4E42D-4DBD-44F2-9C88-415D49A08EF4}" destId="{C8767C50-971E-42D5-83B0-2A17F1C1CB9F}" srcOrd="1" destOrd="0" presId="urn:microsoft.com/office/officeart/2008/layout/HorizontalMultiLevelHierarchy"/>
    <dgm:cxn modelId="{647325E0-0452-4477-B282-C7F9605AEE1B}" srcId="{C9A41270-3D56-434C-8F1A-92B519564A21}" destId="{421D5C6B-A416-4EB1-B0A3-128F42A1D8AA}" srcOrd="0" destOrd="0" parTransId="{82E4E42D-4DBD-44F2-9C88-415D49A08EF4}" sibTransId="{C635343D-06E7-4548-9B31-E01A9AEFBB7D}"/>
    <dgm:cxn modelId="{6EDEEEEC-4E93-4CB0-9FBC-555F452618DA}" type="presOf" srcId="{82E4E42D-4DBD-44F2-9C88-415D49A08EF4}" destId="{28DBD3AC-26AC-482C-9A80-7B4E851DEFE4}" srcOrd="0" destOrd="0" presId="urn:microsoft.com/office/officeart/2008/layout/HorizontalMultiLevelHierarchy"/>
    <dgm:cxn modelId="{1100EDEE-3D08-4F21-95EE-02376CEB8F24}" type="presOf" srcId="{F62BFF80-3875-4555-B3C0-C7618F787E03}" destId="{8B0AFB95-363B-469C-B818-CF5C7699EC0A}" srcOrd="0" destOrd="0" presId="urn:microsoft.com/office/officeart/2008/layout/HorizontalMultiLevelHierarchy"/>
    <dgm:cxn modelId="{A4C141F2-E71A-4B31-808C-72272C48315A}" type="presOf" srcId="{19D7BB83-0A40-42B3-A263-5A31204F140D}" destId="{1E89E1C3-3C62-4789-A029-0F3AAD597925}" srcOrd="0" destOrd="0" presId="urn:microsoft.com/office/officeart/2008/layout/HorizontalMultiLevelHierarchy"/>
    <dgm:cxn modelId="{7D2684F3-54CA-4B08-80B6-EA52BEF6A7E8}" type="presOf" srcId="{6D0D9887-826A-4864-B7F1-200BDAB46D59}" destId="{E98F7752-F512-40EB-ADB2-D4836E2374C0}" srcOrd="1" destOrd="0" presId="urn:microsoft.com/office/officeart/2008/layout/HorizontalMultiLevelHierarchy"/>
    <dgm:cxn modelId="{45C2A1F4-CBF3-4DF2-9167-C7F75935D865}" srcId="{49B86B24-C101-434D-96E8-569B5979DD53}" destId="{3C6FAE49-8117-4E3A-8349-35990D083822}" srcOrd="1" destOrd="0" parTransId="{406FD15B-4E43-40F4-97D0-FE337C23D4D3}" sibTransId="{4C9DF73A-88A3-4DEC-B98A-74BAD13B70A9}"/>
    <dgm:cxn modelId="{C2AB32F7-D8E0-404F-B9D4-534DD99EFF4B}" type="presOf" srcId="{BA784154-7F58-4A1A-AC12-DEDA59554169}" destId="{8326CE42-FACF-4B26-B584-4B043E921079}" srcOrd="0" destOrd="0" presId="urn:microsoft.com/office/officeart/2008/layout/HorizontalMultiLevelHierarchy"/>
    <dgm:cxn modelId="{3C621AF9-97DA-4837-BFEE-EB5978F52C00}" srcId="{A42BD188-EB87-49AD-99FB-B3DFDE79D012}" destId="{ADA894B7-AB2F-425C-9C49-2E38CE88810E}" srcOrd="1" destOrd="0" parTransId="{0A0356A1-02CE-41D5-A6F2-E2DCAC6F6729}" sibTransId="{02ABDBB9-AFDC-495E-9756-8228DD490740}"/>
    <dgm:cxn modelId="{B4CCFBF9-6CE7-4B86-9903-455185732E61}" type="presOf" srcId="{ED524157-916E-44D0-9939-5D6FEE418CC9}" destId="{92877F59-643C-4017-A87E-179F836B1BFB}" srcOrd="0" destOrd="0" presId="urn:microsoft.com/office/officeart/2008/layout/HorizontalMultiLevelHierarchy"/>
    <dgm:cxn modelId="{EE367AFA-A306-4CDA-9DAE-8C61308BE23F}" type="presOf" srcId="{C9A41270-3D56-434C-8F1A-92B519564A21}" destId="{AF911A3B-9CED-4A86-B888-5EFB453F2340}" srcOrd="0" destOrd="0" presId="urn:microsoft.com/office/officeart/2008/layout/HorizontalMultiLevelHierarchy"/>
    <dgm:cxn modelId="{6BAE62FC-A045-4A91-B1FD-5243DC88A40E}" type="presOf" srcId="{0E62AC2D-2D69-47A9-8377-4F2BE2BDE63B}" destId="{8C6EE31B-4801-45B6-B6BA-3EDCF2448255}" srcOrd="1" destOrd="0" presId="urn:microsoft.com/office/officeart/2008/layout/HorizontalMultiLevelHierarchy"/>
    <dgm:cxn modelId="{9AB0D4FE-4762-410A-B35D-82F8B043EA25}" type="presOf" srcId="{F11D3BD3-689B-468F-BE5E-44E79D4DCD88}" destId="{ECBF06E1-6AE7-4A32-854D-356CBE1DF3AA}" srcOrd="0" destOrd="0" presId="urn:microsoft.com/office/officeart/2008/layout/HorizontalMultiLevelHierarchy"/>
    <dgm:cxn modelId="{70C1C7A6-2756-4F9F-AF46-C09FF4845220}" type="presParOf" srcId="{7A01699D-E1E5-4FE8-8063-A5B2798B5315}" destId="{E34D753D-980C-4EB7-90F1-52C48E2D10E0}" srcOrd="0" destOrd="0" presId="urn:microsoft.com/office/officeart/2008/layout/HorizontalMultiLevelHierarchy"/>
    <dgm:cxn modelId="{ACB5EAA5-B162-4455-9579-69344647A5CF}" type="presParOf" srcId="{E34D753D-980C-4EB7-90F1-52C48E2D10E0}" destId="{62C8EFB7-3FD8-4D84-B4C3-5F7E473B5068}" srcOrd="0" destOrd="0" presId="urn:microsoft.com/office/officeart/2008/layout/HorizontalMultiLevelHierarchy"/>
    <dgm:cxn modelId="{8CC42F4A-6D1E-45C9-8A13-2BD630338C54}" type="presParOf" srcId="{E34D753D-980C-4EB7-90F1-52C48E2D10E0}" destId="{DCB2E7B4-2714-4F0E-ACB2-6749014F808B}" srcOrd="1" destOrd="0" presId="urn:microsoft.com/office/officeart/2008/layout/HorizontalMultiLevelHierarchy"/>
    <dgm:cxn modelId="{CE2A907E-8F93-40C0-981A-0D85284F2568}" type="presParOf" srcId="{DCB2E7B4-2714-4F0E-ACB2-6749014F808B}" destId="{8B76A6CE-8551-4066-82FE-C52B13F5A46D}" srcOrd="0" destOrd="0" presId="urn:microsoft.com/office/officeart/2008/layout/HorizontalMultiLevelHierarchy"/>
    <dgm:cxn modelId="{5EE3D84D-2727-4A0C-A00B-9E23684627A8}" type="presParOf" srcId="{8B76A6CE-8551-4066-82FE-C52B13F5A46D}" destId="{5FF552B9-14D2-47E8-8F82-3AF6F0715169}" srcOrd="0" destOrd="0" presId="urn:microsoft.com/office/officeart/2008/layout/HorizontalMultiLevelHierarchy"/>
    <dgm:cxn modelId="{9B339E96-6911-4464-81C3-0A65E813DF7E}" type="presParOf" srcId="{DCB2E7B4-2714-4F0E-ACB2-6749014F808B}" destId="{B6AA8E94-C4B1-4E72-9A22-862ED241DB7B}" srcOrd="1" destOrd="0" presId="urn:microsoft.com/office/officeart/2008/layout/HorizontalMultiLevelHierarchy"/>
    <dgm:cxn modelId="{1914930A-B467-448F-8F63-D81871127E70}" type="presParOf" srcId="{B6AA8E94-C4B1-4E72-9A22-862ED241DB7B}" destId="{92877F59-643C-4017-A87E-179F836B1BFB}" srcOrd="0" destOrd="0" presId="urn:microsoft.com/office/officeart/2008/layout/HorizontalMultiLevelHierarchy"/>
    <dgm:cxn modelId="{2D30CDE8-6FA3-4178-9B58-CAAA7DD3A95D}" type="presParOf" srcId="{B6AA8E94-C4B1-4E72-9A22-862ED241DB7B}" destId="{F28A55B9-47E4-4D40-8477-AB1CC694E6D8}" srcOrd="1" destOrd="0" presId="urn:microsoft.com/office/officeart/2008/layout/HorizontalMultiLevelHierarchy"/>
    <dgm:cxn modelId="{4C8F7ED2-A330-4692-AED2-647290723EA4}" type="presParOf" srcId="{F28A55B9-47E4-4D40-8477-AB1CC694E6D8}" destId="{E003A0C0-A1A3-4F32-9D2C-52C8F21A6CB9}" srcOrd="0" destOrd="0" presId="urn:microsoft.com/office/officeart/2008/layout/HorizontalMultiLevelHierarchy"/>
    <dgm:cxn modelId="{3B25DAD6-2899-4A7A-A9F1-F3F647022F11}" type="presParOf" srcId="{E003A0C0-A1A3-4F32-9D2C-52C8F21A6CB9}" destId="{AC667EDF-FC65-4CA7-AE64-B6D267455B5F}" srcOrd="0" destOrd="0" presId="urn:microsoft.com/office/officeart/2008/layout/HorizontalMultiLevelHierarchy"/>
    <dgm:cxn modelId="{A1983D65-5B4E-4D1E-8FB0-E994838EB6BA}" type="presParOf" srcId="{F28A55B9-47E4-4D40-8477-AB1CC694E6D8}" destId="{D43522AF-6F80-4E77-85FC-802217616744}" srcOrd="1" destOrd="0" presId="urn:microsoft.com/office/officeart/2008/layout/HorizontalMultiLevelHierarchy"/>
    <dgm:cxn modelId="{AE31C679-9BDE-483D-A954-11BB56028B81}" type="presParOf" srcId="{D43522AF-6F80-4E77-85FC-802217616744}" destId="{3A3CA584-D670-4938-B2B5-441AEDB7777D}" srcOrd="0" destOrd="0" presId="urn:microsoft.com/office/officeart/2008/layout/HorizontalMultiLevelHierarchy"/>
    <dgm:cxn modelId="{C75BF5A5-675D-46DA-9837-1782013D35A9}" type="presParOf" srcId="{D43522AF-6F80-4E77-85FC-802217616744}" destId="{9F971021-E4A9-4C8A-82A3-74266DB1A70C}" srcOrd="1" destOrd="0" presId="urn:microsoft.com/office/officeart/2008/layout/HorizontalMultiLevelHierarchy"/>
    <dgm:cxn modelId="{40B3DA8B-DE2D-40C9-8461-E894BFCF4AEA}" type="presParOf" srcId="{9F971021-E4A9-4C8A-82A3-74266DB1A70C}" destId="{F52186D6-37F4-432D-A211-B8FAE3BE1ACB}" srcOrd="0" destOrd="0" presId="urn:microsoft.com/office/officeart/2008/layout/HorizontalMultiLevelHierarchy"/>
    <dgm:cxn modelId="{557ACDBD-23C4-4183-8426-153A319510B6}" type="presParOf" srcId="{F52186D6-37F4-432D-A211-B8FAE3BE1ACB}" destId="{EF4B2BD9-B411-4996-9F21-84903FED13A0}" srcOrd="0" destOrd="0" presId="urn:microsoft.com/office/officeart/2008/layout/HorizontalMultiLevelHierarchy"/>
    <dgm:cxn modelId="{E6581246-14CC-496A-A254-DC80DCA3E0FB}" type="presParOf" srcId="{9F971021-E4A9-4C8A-82A3-74266DB1A70C}" destId="{6D3104C5-6893-47ED-8748-465539E06A6B}" srcOrd="1" destOrd="0" presId="urn:microsoft.com/office/officeart/2008/layout/HorizontalMultiLevelHierarchy"/>
    <dgm:cxn modelId="{7780FD28-0DA9-4A0E-A787-7EE1A7896B77}" type="presParOf" srcId="{6D3104C5-6893-47ED-8748-465539E06A6B}" destId="{3D46E067-007F-4A2B-B181-B0EDD11E91B6}" srcOrd="0" destOrd="0" presId="urn:microsoft.com/office/officeart/2008/layout/HorizontalMultiLevelHierarchy"/>
    <dgm:cxn modelId="{E56835D9-9BE4-44AF-9665-DCBB7685CA3C}" type="presParOf" srcId="{6D3104C5-6893-47ED-8748-465539E06A6B}" destId="{531F29A8-0569-4736-A6C9-BDD2229D75AC}" srcOrd="1" destOrd="0" presId="urn:microsoft.com/office/officeart/2008/layout/HorizontalMultiLevelHierarchy"/>
    <dgm:cxn modelId="{B1292E2E-B865-4311-98A2-9EB72D381185}" type="presParOf" srcId="{9F971021-E4A9-4C8A-82A3-74266DB1A70C}" destId="{0D21D79E-0B52-48B4-8CF0-0384550300D6}" srcOrd="2" destOrd="0" presId="urn:microsoft.com/office/officeart/2008/layout/HorizontalMultiLevelHierarchy"/>
    <dgm:cxn modelId="{FE6B72C6-4D47-4596-8805-8F25FC11A680}" type="presParOf" srcId="{0D21D79E-0B52-48B4-8CF0-0384550300D6}" destId="{68A38D62-7EA0-467F-9866-026837BA77B7}" srcOrd="0" destOrd="0" presId="urn:microsoft.com/office/officeart/2008/layout/HorizontalMultiLevelHierarchy"/>
    <dgm:cxn modelId="{11A497FC-323F-4F9B-B254-BB284287BCF7}" type="presParOf" srcId="{9F971021-E4A9-4C8A-82A3-74266DB1A70C}" destId="{73213A62-9710-43D3-A86F-7E5C33EB5A18}" srcOrd="3" destOrd="0" presId="urn:microsoft.com/office/officeart/2008/layout/HorizontalMultiLevelHierarchy"/>
    <dgm:cxn modelId="{F67845C6-65FE-448A-A997-484517C82735}" type="presParOf" srcId="{73213A62-9710-43D3-A86F-7E5C33EB5A18}" destId="{368DABC9-5A79-4456-B0CA-6D9BA90E81E9}" srcOrd="0" destOrd="0" presId="urn:microsoft.com/office/officeart/2008/layout/HorizontalMultiLevelHierarchy"/>
    <dgm:cxn modelId="{FBA5EA9F-13E6-4818-9C56-8165B8E6BB7B}" type="presParOf" srcId="{73213A62-9710-43D3-A86F-7E5C33EB5A18}" destId="{B5BDFD72-BF77-478E-9355-D2584031F819}" srcOrd="1" destOrd="0" presId="urn:microsoft.com/office/officeart/2008/layout/HorizontalMultiLevelHierarchy"/>
    <dgm:cxn modelId="{0A4CB02B-5DBD-46A5-96A4-F4C3E900798C}" type="presParOf" srcId="{F28A55B9-47E4-4D40-8477-AB1CC694E6D8}" destId="{1EBFD45D-67E6-4ADE-B5C6-D0E62E3F5710}" srcOrd="2" destOrd="0" presId="urn:microsoft.com/office/officeart/2008/layout/HorizontalMultiLevelHierarchy"/>
    <dgm:cxn modelId="{66FF32FB-0F90-498E-BAA4-D84714CAE2F7}" type="presParOf" srcId="{1EBFD45D-67E6-4ADE-B5C6-D0E62E3F5710}" destId="{B666625C-AE6B-4A45-B540-F3B4B2149F3E}" srcOrd="0" destOrd="0" presId="urn:microsoft.com/office/officeart/2008/layout/HorizontalMultiLevelHierarchy"/>
    <dgm:cxn modelId="{759ED7C1-E8A3-4755-B567-DF0B41CDA937}" type="presParOf" srcId="{F28A55B9-47E4-4D40-8477-AB1CC694E6D8}" destId="{3D4DAE40-D619-4884-BC13-8AF52F69A7FE}" srcOrd="3" destOrd="0" presId="urn:microsoft.com/office/officeart/2008/layout/HorizontalMultiLevelHierarchy"/>
    <dgm:cxn modelId="{F7324245-4ECE-40C6-833C-AB8A8BCA9677}" type="presParOf" srcId="{3D4DAE40-D619-4884-BC13-8AF52F69A7FE}" destId="{22CA6270-1518-4215-94EE-17D85800ABC1}" srcOrd="0" destOrd="0" presId="urn:microsoft.com/office/officeart/2008/layout/HorizontalMultiLevelHierarchy"/>
    <dgm:cxn modelId="{13BD454C-E99C-4E38-8062-2BA782B7B04D}" type="presParOf" srcId="{3D4DAE40-D619-4884-BC13-8AF52F69A7FE}" destId="{A55141DE-2A9F-4E16-B7C5-0578DB4F819B}" srcOrd="1" destOrd="0" presId="urn:microsoft.com/office/officeart/2008/layout/HorizontalMultiLevelHierarchy"/>
    <dgm:cxn modelId="{E06A9386-B0E0-4D06-BB91-981D64F85ED0}" type="presParOf" srcId="{A55141DE-2A9F-4E16-B7C5-0578DB4F819B}" destId="{F9E7733C-5819-418B-A785-8E0CC4A15AAE}" srcOrd="0" destOrd="0" presId="urn:microsoft.com/office/officeart/2008/layout/HorizontalMultiLevelHierarchy"/>
    <dgm:cxn modelId="{D9587ABF-2D03-4ACB-BF7A-035EF2359449}" type="presParOf" srcId="{F9E7733C-5819-418B-A785-8E0CC4A15AAE}" destId="{8A6C4651-762D-4136-AA16-208399323F8C}" srcOrd="0" destOrd="0" presId="urn:microsoft.com/office/officeart/2008/layout/HorizontalMultiLevelHierarchy"/>
    <dgm:cxn modelId="{23F982A0-F004-452A-BCE4-6F057DF41616}" type="presParOf" srcId="{A55141DE-2A9F-4E16-B7C5-0578DB4F819B}" destId="{6369F099-8C62-4CD7-B506-2AB37C52C5BE}" srcOrd="1" destOrd="0" presId="urn:microsoft.com/office/officeart/2008/layout/HorizontalMultiLevelHierarchy"/>
    <dgm:cxn modelId="{B9CDE8AC-CAB9-457C-BAB8-9B2EA2B66853}" type="presParOf" srcId="{6369F099-8C62-4CD7-B506-2AB37C52C5BE}" destId="{DC519CA8-0C36-4E32-934D-F1D0EBF9084F}" srcOrd="0" destOrd="0" presId="urn:microsoft.com/office/officeart/2008/layout/HorizontalMultiLevelHierarchy"/>
    <dgm:cxn modelId="{A16912C6-6F15-46DE-970A-6D9DDCB84B03}" type="presParOf" srcId="{6369F099-8C62-4CD7-B506-2AB37C52C5BE}" destId="{A0800272-E586-4CB6-9A52-B78FE3BF362B}" srcOrd="1" destOrd="0" presId="urn:microsoft.com/office/officeart/2008/layout/HorizontalMultiLevelHierarchy"/>
    <dgm:cxn modelId="{75502CC8-721B-4C29-9412-5A70988AEA61}" type="presParOf" srcId="{A55141DE-2A9F-4E16-B7C5-0578DB4F819B}" destId="{AD0780F8-C8FB-42D0-B865-0FA881BD7A9C}" srcOrd="2" destOrd="0" presId="urn:microsoft.com/office/officeart/2008/layout/HorizontalMultiLevelHierarchy"/>
    <dgm:cxn modelId="{2285C9AF-79E4-4B76-BFC7-F914EF6B9D1E}" type="presParOf" srcId="{AD0780F8-C8FB-42D0-B865-0FA881BD7A9C}" destId="{9597BE44-C90C-4914-969A-77181982B524}" srcOrd="0" destOrd="0" presId="urn:microsoft.com/office/officeart/2008/layout/HorizontalMultiLevelHierarchy"/>
    <dgm:cxn modelId="{A216C4F6-781E-41F8-A9CC-FBDD29E298FC}" type="presParOf" srcId="{A55141DE-2A9F-4E16-B7C5-0578DB4F819B}" destId="{E2E9DBE0-6644-45B1-B9DE-797F128A1866}" srcOrd="3" destOrd="0" presId="urn:microsoft.com/office/officeart/2008/layout/HorizontalMultiLevelHierarchy"/>
    <dgm:cxn modelId="{A468744C-CAE6-4A52-9090-97C55A136BF1}" type="presParOf" srcId="{E2E9DBE0-6644-45B1-B9DE-797F128A1866}" destId="{3410AEFC-87E3-4BA7-9F65-25BF0FE0268A}" srcOrd="0" destOrd="0" presId="urn:microsoft.com/office/officeart/2008/layout/HorizontalMultiLevelHierarchy"/>
    <dgm:cxn modelId="{C2E18D29-9B21-47D7-AA9D-5BECCCA8F0A9}" type="presParOf" srcId="{E2E9DBE0-6644-45B1-B9DE-797F128A1866}" destId="{2A9353E2-897D-4233-A72D-C6E8891BB7CD}" srcOrd="1" destOrd="0" presId="urn:microsoft.com/office/officeart/2008/layout/HorizontalMultiLevelHierarchy"/>
    <dgm:cxn modelId="{7F5DC96D-4CB5-4831-A7BA-6EFF0DF7E446}" type="presParOf" srcId="{A55141DE-2A9F-4E16-B7C5-0578DB4F819B}" destId="{7C4F9F60-6EDD-469D-863D-3E8B389C536E}" srcOrd="4" destOrd="0" presId="urn:microsoft.com/office/officeart/2008/layout/HorizontalMultiLevelHierarchy"/>
    <dgm:cxn modelId="{895E713A-2319-4359-A142-192861F3832C}" type="presParOf" srcId="{7C4F9F60-6EDD-469D-863D-3E8B389C536E}" destId="{E1B691F5-16DB-42D5-BAFE-28C810D87DDA}" srcOrd="0" destOrd="0" presId="urn:microsoft.com/office/officeart/2008/layout/HorizontalMultiLevelHierarchy"/>
    <dgm:cxn modelId="{4BC22589-C7C7-4090-9BFE-65DA8E4C491F}" type="presParOf" srcId="{A55141DE-2A9F-4E16-B7C5-0578DB4F819B}" destId="{EE2C888E-4C24-4C97-8FDF-8299A9EDD3D9}" srcOrd="5" destOrd="0" presId="urn:microsoft.com/office/officeart/2008/layout/HorizontalMultiLevelHierarchy"/>
    <dgm:cxn modelId="{EAFE65D2-0834-4DC0-93E2-5C42E4035016}" type="presParOf" srcId="{EE2C888E-4C24-4C97-8FDF-8299A9EDD3D9}" destId="{ECBF06E1-6AE7-4A32-854D-356CBE1DF3AA}" srcOrd="0" destOrd="0" presId="urn:microsoft.com/office/officeart/2008/layout/HorizontalMultiLevelHierarchy"/>
    <dgm:cxn modelId="{C54D084A-55F7-468D-8866-1370B5EAE516}" type="presParOf" srcId="{EE2C888E-4C24-4C97-8FDF-8299A9EDD3D9}" destId="{6C6F09ED-D650-461B-AEF5-16061542818F}" srcOrd="1" destOrd="0" presId="urn:microsoft.com/office/officeart/2008/layout/HorizontalMultiLevelHierarchy"/>
    <dgm:cxn modelId="{69167455-4248-4803-B4E0-E40EAEF0D633}" type="presParOf" srcId="{A55141DE-2A9F-4E16-B7C5-0578DB4F819B}" destId="{1E89E1C3-3C62-4789-A029-0F3AAD597925}" srcOrd="6" destOrd="0" presId="urn:microsoft.com/office/officeart/2008/layout/HorizontalMultiLevelHierarchy"/>
    <dgm:cxn modelId="{3B14F40B-8093-4163-BFF4-0424BBCA2F5C}" type="presParOf" srcId="{1E89E1C3-3C62-4789-A029-0F3AAD597925}" destId="{D3AE0DDD-5386-4716-A08E-9BA563BA46E6}" srcOrd="0" destOrd="0" presId="urn:microsoft.com/office/officeart/2008/layout/HorizontalMultiLevelHierarchy"/>
    <dgm:cxn modelId="{14A41C11-B213-4FC8-9364-29323313D944}" type="presParOf" srcId="{A55141DE-2A9F-4E16-B7C5-0578DB4F819B}" destId="{9463BB1A-9DE0-4AFB-BEE2-3898CBDE02AC}" srcOrd="7" destOrd="0" presId="urn:microsoft.com/office/officeart/2008/layout/HorizontalMultiLevelHierarchy"/>
    <dgm:cxn modelId="{143EAC1F-8517-4B45-A558-40136388616D}" type="presParOf" srcId="{9463BB1A-9DE0-4AFB-BEE2-3898CBDE02AC}" destId="{6F40A54B-7045-4C74-9153-3B9AAA2435A3}" srcOrd="0" destOrd="0" presId="urn:microsoft.com/office/officeart/2008/layout/HorizontalMultiLevelHierarchy"/>
    <dgm:cxn modelId="{F892B7B7-7D26-4313-9B47-43A03E8E65CB}" type="presParOf" srcId="{9463BB1A-9DE0-4AFB-BEE2-3898CBDE02AC}" destId="{ECE95E59-7452-4BAF-80BD-2D2E321463D3}" srcOrd="1" destOrd="0" presId="urn:microsoft.com/office/officeart/2008/layout/HorizontalMultiLevelHierarchy"/>
    <dgm:cxn modelId="{1D7A9131-92E5-4BC7-890D-AE3C814EACAF}" type="presParOf" srcId="{DCB2E7B4-2714-4F0E-ACB2-6749014F808B}" destId="{0B336C38-89AC-4141-A4E9-D519CC9AD3EB}" srcOrd="2" destOrd="0" presId="urn:microsoft.com/office/officeart/2008/layout/HorizontalMultiLevelHierarchy"/>
    <dgm:cxn modelId="{DCEE27B0-7ADA-4FF4-9F1D-4377AE2CB9B9}" type="presParOf" srcId="{0B336C38-89AC-4141-A4E9-D519CC9AD3EB}" destId="{E98F7752-F512-40EB-ADB2-D4836E2374C0}" srcOrd="0" destOrd="0" presId="urn:microsoft.com/office/officeart/2008/layout/HorizontalMultiLevelHierarchy"/>
    <dgm:cxn modelId="{393BAE9D-FE8A-41D6-9135-BE2836EE2CCC}" type="presParOf" srcId="{DCB2E7B4-2714-4F0E-ACB2-6749014F808B}" destId="{2F022DF8-1C1C-4F3C-85CE-4EA347C4A0A0}" srcOrd="3" destOrd="0" presId="urn:microsoft.com/office/officeart/2008/layout/HorizontalMultiLevelHierarchy"/>
    <dgm:cxn modelId="{979BABFA-648F-4222-AD27-6AE3A64BAA59}" type="presParOf" srcId="{2F022DF8-1C1C-4F3C-85CE-4EA347C4A0A0}" destId="{1E1ACA83-84AC-4BCB-8321-ED3C4FD29F9B}" srcOrd="0" destOrd="0" presId="urn:microsoft.com/office/officeart/2008/layout/HorizontalMultiLevelHierarchy"/>
    <dgm:cxn modelId="{A23F53DC-32B2-49D3-8C8D-899D863425AB}" type="presParOf" srcId="{2F022DF8-1C1C-4F3C-85CE-4EA347C4A0A0}" destId="{4EF3D682-375D-4498-8194-9FDFD3C1AE94}" srcOrd="1" destOrd="0" presId="urn:microsoft.com/office/officeart/2008/layout/HorizontalMultiLevelHierarchy"/>
    <dgm:cxn modelId="{99035A5D-5117-4C68-9C77-9B3D911AB82E}" type="presParOf" srcId="{DCB2E7B4-2714-4F0E-ACB2-6749014F808B}" destId="{8B0AFB95-363B-469C-B818-CF5C7699EC0A}" srcOrd="4" destOrd="0" presId="urn:microsoft.com/office/officeart/2008/layout/HorizontalMultiLevelHierarchy"/>
    <dgm:cxn modelId="{23A2503A-2ECA-4E0D-B397-6E45D9E3DBD3}" type="presParOf" srcId="{8B0AFB95-363B-469C-B818-CF5C7699EC0A}" destId="{3F574DB9-5646-4509-97FD-B14A7D74B20F}" srcOrd="0" destOrd="0" presId="urn:microsoft.com/office/officeart/2008/layout/HorizontalMultiLevelHierarchy"/>
    <dgm:cxn modelId="{59523251-5E33-459E-AA87-81ABE6A16474}" type="presParOf" srcId="{DCB2E7B4-2714-4F0E-ACB2-6749014F808B}" destId="{861A59B3-7155-45C2-8B79-341F267A258E}" srcOrd="5" destOrd="0" presId="urn:microsoft.com/office/officeart/2008/layout/HorizontalMultiLevelHierarchy"/>
    <dgm:cxn modelId="{8D10B2F2-7189-465A-AFC1-ADE9C43A1CC0}" type="presParOf" srcId="{861A59B3-7155-45C2-8B79-341F267A258E}" destId="{F7DC1B61-C9CA-40F8-A7D8-7582AB37AA7F}" srcOrd="0" destOrd="0" presId="urn:microsoft.com/office/officeart/2008/layout/HorizontalMultiLevelHierarchy"/>
    <dgm:cxn modelId="{890707FA-D339-452E-AF43-40C9C6E5FF2A}" type="presParOf" srcId="{861A59B3-7155-45C2-8B79-341F267A258E}" destId="{532B38B7-889D-4EB1-A56D-B5171EF1A961}" srcOrd="1" destOrd="0" presId="urn:microsoft.com/office/officeart/2008/layout/HorizontalMultiLevelHierarchy"/>
    <dgm:cxn modelId="{EFB22027-A537-4154-839A-D3314D70BE54}" type="presParOf" srcId="{DCB2E7B4-2714-4F0E-ACB2-6749014F808B}" destId="{F1F38C8E-ED02-42BC-94F6-DDE31A5DF94B}" srcOrd="6" destOrd="0" presId="urn:microsoft.com/office/officeart/2008/layout/HorizontalMultiLevelHierarchy"/>
    <dgm:cxn modelId="{FF78291E-8C87-4527-A166-F15A87952BD2}" type="presParOf" srcId="{F1F38C8E-ED02-42BC-94F6-DDE31A5DF94B}" destId="{8C6EE31B-4801-45B6-B6BA-3EDCF2448255}" srcOrd="0" destOrd="0" presId="urn:microsoft.com/office/officeart/2008/layout/HorizontalMultiLevelHierarchy"/>
    <dgm:cxn modelId="{E08D2151-F2BD-440B-AC7C-959270F44B1B}" type="presParOf" srcId="{DCB2E7B4-2714-4F0E-ACB2-6749014F808B}" destId="{A1979651-2D78-4D19-A0C2-4437FB7934EC}" srcOrd="7" destOrd="0" presId="urn:microsoft.com/office/officeart/2008/layout/HorizontalMultiLevelHierarchy"/>
    <dgm:cxn modelId="{2A85C1F5-3CA0-4496-AA9A-3926D1B298B5}" type="presParOf" srcId="{A1979651-2D78-4D19-A0C2-4437FB7934EC}" destId="{75959C69-DC73-4971-8896-89F3808CFA91}" srcOrd="0" destOrd="0" presId="urn:microsoft.com/office/officeart/2008/layout/HorizontalMultiLevelHierarchy"/>
    <dgm:cxn modelId="{F418821A-3151-48D8-B494-9A319CAE4B8A}" type="presParOf" srcId="{A1979651-2D78-4D19-A0C2-4437FB7934EC}" destId="{3419D036-112D-4F0A-9DBC-082B018E5060}" srcOrd="1" destOrd="0" presId="urn:microsoft.com/office/officeart/2008/layout/HorizontalMultiLevelHierarchy"/>
    <dgm:cxn modelId="{796E9A46-E397-4A3E-AB71-2B20663D89E0}" type="presParOf" srcId="{3419D036-112D-4F0A-9DBC-082B018E5060}" destId="{3917F20B-9DD8-4B2D-A663-EE7E79FEB78E}" srcOrd="0" destOrd="0" presId="urn:microsoft.com/office/officeart/2008/layout/HorizontalMultiLevelHierarchy"/>
    <dgm:cxn modelId="{04D14520-CDF6-4283-A199-98C6DBE76397}" type="presParOf" srcId="{3917F20B-9DD8-4B2D-A663-EE7E79FEB78E}" destId="{EE90E45E-813B-4B92-A6F7-D0F932972293}" srcOrd="0" destOrd="0" presId="urn:microsoft.com/office/officeart/2008/layout/HorizontalMultiLevelHierarchy"/>
    <dgm:cxn modelId="{3FEBB258-DF42-480E-990C-CB218B0BBFA8}" type="presParOf" srcId="{3419D036-112D-4F0A-9DBC-082B018E5060}" destId="{6BC3713D-134D-4D30-ABA9-7D5C1C87D194}" srcOrd="1" destOrd="0" presId="urn:microsoft.com/office/officeart/2008/layout/HorizontalMultiLevelHierarchy"/>
    <dgm:cxn modelId="{A730AE2B-0429-4A09-9EE8-D366E666379F}" type="presParOf" srcId="{6BC3713D-134D-4D30-ABA9-7D5C1C87D194}" destId="{64D2CA8A-20AE-455A-B1F6-BAAA7A75F08F}" srcOrd="0" destOrd="0" presId="urn:microsoft.com/office/officeart/2008/layout/HorizontalMultiLevelHierarchy"/>
    <dgm:cxn modelId="{13D6CC44-2417-4DEE-879E-DDA228C812FA}" type="presParOf" srcId="{6BC3713D-134D-4D30-ABA9-7D5C1C87D194}" destId="{5CCDCC6C-C978-48C3-A5F5-72D11ECF3A6D}" srcOrd="1" destOrd="0" presId="urn:microsoft.com/office/officeart/2008/layout/HorizontalMultiLevelHierarchy"/>
    <dgm:cxn modelId="{D16613CC-26AC-443C-BF5A-2406005DA5B5}" type="presParOf" srcId="{3419D036-112D-4F0A-9DBC-082B018E5060}" destId="{D6881CBD-5736-4BFE-B8D4-FAFE11F54235}" srcOrd="2" destOrd="0" presId="urn:microsoft.com/office/officeart/2008/layout/HorizontalMultiLevelHierarchy"/>
    <dgm:cxn modelId="{75ACAE23-C16A-45DD-B7AB-16A0EA480416}" type="presParOf" srcId="{D6881CBD-5736-4BFE-B8D4-FAFE11F54235}" destId="{D7D75642-64F2-4817-9AEF-1E34A35214F1}" srcOrd="0" destOrd="0" presId="urn:microsoft.com/office/officeart/2008/layout/HorizontalMultiLevelHierarchy"/>
    <dgm:cxn modelId="{01AAB146-16F3-4C87-B484-450C3C2BAC0E}" type="presParOf" srcId="{3419D036-112D-4F0A-9DBC-082B018E5060}" destId="{7EC0065E-6B1E-438E-AB5D-45635C3276E5}" srcOrd="3" destOrd="0" presId="urn:microsoft.com/office/officeart/2008/layout/HorizontalMultiLevelHierarchy"/>
    <dgm:cxn modelId="{058D0F36-1220-4686-B020-2565077710C1}" type="presParOf" srcId="{7EC0065E-6B1E-438E-AB5D-45635C3276E5}" destId="{6079732C-48D0-4304-9699-58E9BB4ACE3A}" srcOrd="0" destOrd="0" presId="urn:microsoft.com/office/officeart/2008/layout/HorizontalMultiLevelHierarchy"/>
    <dgm:cxn modelId="{49536C54-8393-42F3-B905-457EB333F295}" type="presParOf" srcId="{7EC0065E-6B1E-438E-AB5D-45635C3276E5}" destId="{E8F46064-66C2-4E7D-AE68-38A555AA772E}" srcOrd="1" destOrd="0" presId="urn:microsoft.com/office/officeart/2008/layout/HorizontalMultiLevelHierarchy"/>
    <dgm:cxn modelId="{461258D8-971D-453D-823F-D5C4F57EF910}" type="presParOf" srcId="{DCB2E7B4-2714-4F0E-ACB2-6749014F808B}" destId="{CCB81EAA-054E-4FF9-90FB-0044DA8A0700}" srcOrd="8" destOrd="0" presId="urn:microsoft.com/office/officeart/2008/layout/HorizontalMultiLevelHierarchy"/>
    <dgm:cxn modelId="{97A4F7AB-8100-458C-BED6-ABF052290FCE}" type="presParOf" srcId="{CCB81EAA-054E-4FF9-90FB-0044DA8A0700}" destId="{EE455EFE-8E2A-468D-AD3A-ADC6C16E1CF1}" srcOrd="0" destOrd="0" presId="urn:microsoft.com/office/officeart/2008/layout/HorizontalMultiLevelHierarchy"/>
    <dgm:cxn modelId="{5EE4A2CF-1716-4B0D-BF5C-026B73FC61A9}" type="presParOf" srcId="{DCB2E7B4-2714-4F0E-ACB2-6749014F808B}" destId="{4D6BB775-ED11-484C-A27C-024F188CCBAE}" srcOrd="9" destOrd="0" presId="urn:microsoft.com/office/officeart/2008/layout/HorizontalMultiLevelHierarchy"/>
    <dgm:cxn modelId="{78EA7480-5E53-4FD2-9143-2A1F81C18436}" type="presParOf" srcId="{4D6BB775-ED11-484C-A27C-024F188CCBAE}" destId="{AF911A3B-9CED-4A86-B888-5EFB453F2340}" srcOrd="0" destOrd="0" presId="urn:microsoft.com/office/officeart/2008/layout/HorizontalMultiLevelHierarchy"/>
    <dgm:cxn modelId="{9D975954-CAEA-4185-8420-9E4EFD668471}" type="presParOf" srcId="{4D6BB775-ED11-484C-A27C-024F188CCBAE}" destId="{59E5EA92-A074-419B-8334-613603DBEFE2}" srcOrd="1" destOrd="0" presId="urn:microsoft.com/office/officeart/2008/layout/HorizontalMultiLevelHierarchy"/>
    <dgm:cxn modelId="{147A3314-304F-412F-A01E-A162DE70F5AA}" type="presParOf" srcId="{59E5EA92-A074-419B-8334-613603DBEFE2}" destId="{28DBD3AC-26AC-482C-9A80-7B4E851DEFE4}" srcOrd="0" destOrd="0" presId="urn:microsoft.com/office/officeart/2008/layout/HorizontalMultiLevelHierarchy"/>
    <dgm:cxn modelId="{A69E15B8-5F71-43DD-8440-BB1FBBE65BCA}" type="presParOf" srcId="{28DBD3AC-26AC-482C-9A80-7B4E851DEFE4}" destId="{C8767C50-971E-42D5-83B0-2A17F1C1CB9F}" srcOrd="0" destOrd="0" presId="urn:microsoft.com/office/officeart/2008/layout/HorizontalMultiLevelHierarchy"/>
    <dgm:cxn modelId="{47441BEC-18B0-449C-A06C-C956D82E1A01}" type="presParOf" srcId="{59E5EA92-A074-419B-8334-613603DBEFE2}" destId="{5FBB7C42-9FB0-4933-B8E5-DE0118191363}" srcOrd="1" destOrd="0" presId="urn:microsoft.com/office/officeart/2008/layout/HorizontalMultiLevelHierarchy"/>
    <dgm:cxn modelId="{0CFBAD6D-F7E4-4646-B411-6F14489B49C6}" type="presParOf" srcId="{5FBB7C42-9FB0-4933-B8E5-DE0118191363}" destId="{A0879986-1AA1-490B-8B42-E4BF8DF74F34}" srcOrd="0" destOrd="0" presId="urn:microsoft.com/office/officeart/2008/layout/HorizontalMultiLevelHierarchy"/>
    <dgm:cxn modelId="{839F47D9-C72A-48FF-BBCD-C8D6AEAEBEAE}" type="presParOf" srcId="{5FBB7C42-9FB0-4933-B8E5-DE0118191363}" destId="{39D87D73-776A-47DC-91CE-9038E71CAFCD}" srcOrd="1" destOrd="0" presId="urn:microsoft.com/office/officeart/2008/layout/HorizontalMultiLevelHierarchy"/>
    <dgm:cxn modelId="{85C71BC7-D2B0-4D70-81C4-0B8682FA19B4}" type="presParOf" srcId="{59E5EA92-A074-419B-8334-613603DBEFE2}" destId="{6B0ACD3F-ED4D-4536-B20F-5E0535FA4CE4}" srcOrd="2" destOrd="0" presId="urn:microsoft.com/office/officeart/2008/layout/HorizontalMultiLevelHierarchy"/>
    <dgm:cxn modelId="{EAFA00F3-1000-458A-BAA8-14A266632A7D}" type="presParOf" srcId="{6B0ACD3F-ED4D-4536-B20F-5E0535FA4CE4}" destId="{86D9C548-E94F-493E-A2C0-A435CECA6C06}" srcOrd="0" destOrd="0" presId="urn:microsoft.com/office/officeart/2008/layout/HorizontalMultiLevelHierarchy"/>
    <dgm:cxn modelId="{576EA5D3-FA4A-41AC-997A-C2182B04AA00}" type="presParOf" srcId="{59E5EA92-A074-419B-8334-613603DBEFE2}" destId="{C03D2544-D1DA-4250-BECF-B74AD938BCF4}" srcOrd="3" destOrd="0" presId="urn:microsoft.com/office/officeart/2008/layout/HorizontalMultiLevelHierarchy"/>
    <dgm:cxn modelId="{58FEB533-B2BC-4217-923F-5EE4FF723BAC}" type="presParOf" srcId="{C03D2544-D1DA-4250-BECF-B74AD938BCF4}" destId="{8326CE42-FACF-4B26-B584-4B043E921079}" srcOrd="0" destOrd="0" presId="urn:microsoft.com/office/officeart/2008/layout/HorizontalMultiLevelHierarchy"/>
    <dgm:cxn modelId="{298DFA45-B5FE-44D7-8D15-9C462E2DD98C}" type="presParOf" srcId="{C03D2544-D1DA-4250-BECF-B74AD938BCF4}" destId="{D852852A-9B61-461C-A24C-83029535783B}"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53D18-4ED8-4686-BFAA-C341AC2402F1}">
      <dsp:nvSpPr>
        <dsp:cNvPr id="0" name=""/>
        <dsp:cNvSpPr/>
      </dsp:nvSpPr>
      <dsp:spPr>
        <a:xfrm>
          <a:off x="2622" y="155044"/>
          <a:ext cx="1146827" cy="688096"/>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threePt" dir="t"/>
          </a:scene3d>
          <a:sp3d extrusionH="57150" prstMaterial="matte">
            <a:bevelT w="50800" h="38100" prst="riblet"/>
            <a:bevelB w="38100" h="38100" prst="angle"/>
            <a:extrusionClr>
              <a:schemeClr val="bg1"/>
            </a:extrusionClr>
          </a:sp3d>
        </a:bodyPr>
        <a:lstStyle/>
        <a:p>
          <a:pPr marL="0" lvl="0" indent="0" algn="ctr" defTabSz="1422400">
            <a:lnSpc>
              <a:spcPct val="90000"/>
            </a:lnSpc>
            <a:spcBef>
              <a:spcPct val="0"/>
            </a:spcBef>
            <a:spcAft>
              <a:spcPct val="35000"/>
            </a:spcAft>
            <a:buNone/>
          </a:pPr>
          <a:r>
            <a:rPr lang="zh-CN" altLang="en-US" sz="3200" kern="1200" dirty="0">
              <a:solidFill>
                <a:schemeClr val="bg1"/>
              </a:solidFill>
              <a:effectLst>
                <a:glow rad="228600">
                  <a:schemeClr val="accent5">
                    <a:satMod val="175000"/>
                    <a:alpha val="40000"/>
                  </a:schemeClr>
                </a:glow>
              </a:effectLst>
              <a:latin typeface="Arial Black" panose="020B0A04020102020204" pitchFamily="34" charset="0"/>
            </a:rPr>
            <a:t>原料</a:t>
          </a:r>
        </a:p>
      </dsp:txBody>
      <dsp:txXfrm>
        <a:off x="22776" y="175198"/>
        <a:ext cx="1106519" cy="647788"/>
      </dsp:txXfrm>
    </dsp:sp>
    <dsp:sp modelId="{64B51615-6B1F-42CA-9CC7-527006733D72}">
      <dsp:nvSpPr>
        <dsp:cNvPr id="0" name=""/>
        <dsp:cNvSpPr/>
      </dsp:nvSpPr>
      <dsp:spPr>
        <a:xfrm rot="5400000">
          <a:off x="444862" y="951076"/>
          <a:ext cx="396907" cy="31040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a:off x="491423" y="966596"/>
        <a:ext cx="303786" cy="186242"/>
      </dsp:txXfrm>
    </dsp:sp>
    <dsp:sp modelId="{6672E21A-E938-4CBD-9CF0-5243D38E6CB2}">
      <dsp:nvSpPr>
        <dsp:cNvPr id="0" name=""/>
        <dsp:cNvSpPr/>
      </dsp:nvSpPr>
      <dsp:spPr>
        <a:xfrm>
          <a:off x="1608181" y="155044"/>
          <a:ext cx="1146827" cy="688096"/>
        </a:xfrm>
        <a:prstGeom prst="roundRect">
          <a:avLst>
            <a:gd name="adj" fmla="val 10000"/>
          </a:avLst>
        </a:prstGeom>
        <a:solidFill>
          <a:schemeClr val="accent5">
            <a:hueOff val="873569"/>
            <a:satOff val="-4564"/>
            <a:lumOff val="10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733550">
            <a:lnSpc>
              <a:spcPct val="90000"/>
            </a:lnSpc>
            <a:spcBef>
              <a:spcPct val="0"/>
            </a:spcBef>
            <a:spcAft>
              <a:spcPct val="35000"/>
            </a:spcAft>
            <a:buNone/>
          </a:pPr>
          <a:r>
            <a:rPr lang="zh-CN" altLang="en-US" sz="2400" kern="1200" baseline="0" dirty="0">
              <a:solidFill>
                <a:schemeClr val="bg2"/>
              </a:solidFill>
            </a:rPr>
            <a:t>转晶剂</a:t>
          </a:r>
        </a:p>
      </dsp:txBody>
      <dsp:txXfrm>
        <a:off x="1628335" y="175198"/>
        <a:ext cx="1106519" cy="647788"/>
      </dsp:txXfrm>
    </dsp:sp>
    <dsp:sp modelId="{44DB76DE-DE27-49A9-9BE1-1B5991BC519A}">
      <dsp:nvSpPr>
        <dsp:cNvPr id="0" name=""/>
        <dsp:cNvSpPr/>
      </dsp:nvSpPr>
      <dsp:spPr>
        <a:xfrm rot="5400000">
          <a:off x="1977125" y="950903"/>
          <a:ext cx="397775" cy="310761"/>
        </a:xfrm>
        <a:prstGeom prst="rightArrow">
          <a:avLst>
            <a:gd name="adj1" fmla="val 60000"/>
            <a:gd name="adj2" fmla="val 50000"/>
          </a:avLst>
        </a:prstGeom>
        <a:solidFill>
          <a:schemeClr val="accent5">
            <a:hueOff val="970633"/>
            <a:satOff val="-5071"/>
            <a:lumOff val="119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a:off x="2023739" y="966441"/>
        <a:ext cx="304547" cy="186457"/>
      </dsp:txXfrm>
    </dsp:sp>
    <dsp:sp modelId="{3C56BE9E-D95B-4368-8F1C-930C0AF67F01}">
      <dsp:nvSpPr>
        <dsp:cNvPr id="0" name=""/>
        <dsp:cNvSpPr/>
      </dsp:nvSpPr>
      <dsp:spPr>
        <a:xfrm>
          <a:off x="3213739" y="155044"/>
          <a:ext cx="1146827" cy="688096"/>
        </a:xfrm>
        <a:prstGeom prst="roundRect">
          <a:avLst>
            <a:gd name="adj" fmla="val 10000"/>
          </a:avLst>
        </a:prstGeom>
        <a:solidFill>
          <a:schemeClr val="accent5">
            <a:hueOff val="1747139"/>
            <a:satOff val="-9128"/>
            <a:lumOff val="21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022350">
            <a:lnSpc>
              <a:spcPct val="90000"/>
            </a:lnSpc>
            <a:spcBef>
              <a:spcPct val="0"/>
            </a:spcBef>
            <a:spcAft>
              <a:spcPct val="35000"/>
            </a:spcAft>
            <a:buNone/>
          </a:pPr>
          <a:r>
            <a:rPr lang="zh-CN" altLang="en-US" sz="3200" kern="1200" dirty="0">
              <a:solidFill>
                <a:schemeClr val="bg1"/>
              </a:solidFill>
            </a:rPr>
            <a:t>蒸汽</a:t>
          </a:r>
        </a:p>
      </dsp:txBody>
      <dsp:txXfrm>
        <a:off x="3233893" y="175198"/>
        <a:ext cx="1106519" cy="647788"/>
      </dsp:txXfrm>
    </dsp:sp>
    <dsp:sp modelId="{9F3B1320-27FB-4C97-8DAB-C42F1E6FA553}">
      <dsp:nvSpPr>
        <dsp:cNvPr id="0" name=""/>
        <dsp:cNvSpPr/>
      </dsp:nvSpPr>
      <dsp:spPr>
        <a:xfrm rot="5400000">
          <a:off x="3643400" y="938750"/>
          <a:ext cx="397775" cy="310761"/>
        </a:xfrm>
        <a:prstGeom prst="rightArrow">
          <a:avLst>
            <a:gd name="adj1" fmla="val 60000"/>
            <a:gd name="adj2" fmla="val 50000"/>
          </a:avLst>
        </a:prstGeom>
        <a:solidFill>
          <a:schemeClr val="accent5">
            <a:hueOff val="1941265"/>
            <a:satOff val="-10142"/>
            <a:lumOff val="23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a:off x="3690014" y="954288"/>
        <a:ext cx="304547" cy="186457"/>
      </dsp:txXfrm>
    </dsp:sp>
    <dsp:sp modelId="{EB30DF43-B3C2-4D54-B07A-D8DAB2CBC47E}">
      <dsp:nvSpPr>
        <dsp:cNvPr id="0" name=""/>
        <dsp:cNvSpPr/>
      </dsp:nvSpPr>
      <dsp:spPr>
        <a:xfrm>
          <a:off x="4819297" y="155044"/>
          <a:ext cx="1146827" cy="688096"/>
        </a:xfrm>
        <a:prstGeom prst="roundRect">
          <a:avLst>
            <a:gd name="adj" fmla="val 10000"/>
          </a:avLst>
        </a:prstGeom>
        <a:solidFill>
          <a:schemeClr val="accent5">
            <a:hueOff val="2620708"/>
            <a:satOff val="-13692"/>
            <a:lumOff val="32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solidFill>
                <a:schemeClr val="bg1"/>
              </a:solidFill>
            </a:rPr>
            <a:t>一般产品</a:t>
          </a:r>
          <a:endParaRPr lang="zh-CN" sz="1800" kern="1200" dirty="0">
            <a:solidFill>
              <a:schemeClr val="bg1"/>
            </a:solidFill>
          </a:endParaRPr>
        </a:p>
      </dsp:txBody>
      <dsp:txXfrm>
        <a:off x="4839451" y="175198"/>
        <a:ext cx="1106519" cy="647788"/>
      </dsp:txXfrm>
    </dsp:sp>
    <dsp:sp modelId="{D4621A00-F831-43B0-90E2-EB7EFF5D75E2}">
      <dsp:nvSpPr>
        <dsp:cNvPr id="0" name=""/>
        <dsp:cNvSpPr/>
      </dsp:nvSpPr>
      <dsp:spPr>
        <a:xfrm rot="16200000">
          <a:off x="5193823" y="910245"/>
          <a:ext cx="397775" cy="310761"/>
        </a:xfrm>
        <a:prstGeom prst="rightArrow">
          <a:avLst>
            <a:gd name="adj1" fmla="val 60000"/>
            <a:gd name="adj2" fmla="val 50000"/>
          </a:avLst>
        </a:prstGeom>
        <a:solidFill>
          <a:schemeClr val="accent5">
            <a:hueOff val="2911898"/>
            <a:satOff val="-15213"/>
            <a:lumOff val="359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zh-CN" altLang="en-US" sz="1500" kern="1200"/>
        </a:p>
      </dsp:txBody>
      <dsp:txXfrm rot="-5400000">
        <a:off x="5299482" y="959966"/>
        <a:ext cx="186457" cy="304547"/>
      </dsp:txXfrm>
    </dsp:sp>
    <dsp:sp modelId="{A5621F6C-0BD2-4106-96D5-33E8888BBA47}">
      <dsp:nvSpPr>
        <dsp:cNvPr id="0" name=""/>
        <dsp:cNvSpPr/>
      </dsp:nvSpPr>
      <dsp:spPr>
        <a:xfrm>
          <a:off x="4819297" y="1301872"/>
          <a:ext cx="1146827" cy="688096"/>
        </a:xfrm>
        <a:prstGeom prst="roundRect">
          <a:avLst>
            <a:gd name="adj" fmla="val 10000"/>
          </a:avLst>
        </a:prstGeom>
        <a:solidFill>
          <a:schemeClr val="accent5">
            <a:hueOff val="3494277"/>
            <a:satOff val="-18256"/>
            <a:lumOff val="43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lang="zh-CN" altLang="en-US" sz="3200" kern="1200" dirty="0">
              <a:solidFill>
                <a:schemeClr val="bg1"/>
              </a:solidFill>
            </a:rPr>
            <a:t>粉磨</a:t>
          </a:r>
        </a:p>
      </dsp:txBody>
      <dsp:txXfrm>
        <a:off x="4839451" y="1322026"/>
        <a:ext cx="1106519" cy="647788"/>
      </dsp:txXfrm>
    </dsp:sp>
    <dsp:sp modelId="{2775526C-1BE3-46A3-AEF3-E6738E0C3675}">
      <dsp:nvSpPr>
        <dsp:cNvPr id="0" name=""/>
        <dsp:cNvSpPr/>
      </dsp:nvSpPr>
      <dsp:spPr>
        <a:xfrm>
          <a:off x="4379279" y="1490539"/>
          <a:ext cx="435066" cy="310761"/>
        </a:xfrm>
        <a:prstGeom prst="rightArrow">
          <a:avLst>
            <a:gd name="adj1" fmla="val 60000"/>
            <a:gd name="adj2" fmla="val 50000"/>
          </a:avLst>
        </a:prstGeom>
        <a:solidFill>
          <a:schemeClr val="accent5">
            <a:hueOff val="3882530"/>
            <a:satOff val="-20284"/>
            <a:lumOff val="479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rot="10800000">
        <a:off x="4379279" y="1552691"/>
        <a:ext cx="341838" cy="186457"/>
      </dsp:txXfrm>
    </dsp:sp>
    <dsp:sp modelId="{EA7F3E6F-7AEA-4B3C-AFBD-CF5EA38E00EA}">
      <dsp:nvSpPr>
        <dsp:cNvPr id="0" name=""/>
        <dsp:cNvSpPr/>
      </dsp:nvSpPr>
      <dsp:spPr>
        <a:xfrm>
          <a:off x="3213739" y="1301872"/>
          <a:ext cx="1146827" cy="688096"/>
        </a:xfrm>
        <a:prstGeom prst="roundRect">
          <a:avLst>
            <a:gd name="adj" fmla="val 10000"/>
          </a:avLst>
        </a:prstGeom>
        <a:solidFill>
          <a:schemeClr val="accent5">
            <a:hueOff val="4367846"/>
            <a:satOff val="-22820"/>
            <a:lumOff val="5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800100">
            <a:lnSpc>
              <a:spcPct val="90000"/>
            </a:lnSpc>
            <a:spcBef>
              <a:spcPct val="0"/>
            </a:spcBef>
            <a:spcAft>
              <a:spcPct val="35000"/>
            </a:spcAft>
            <a:buNone/>
          </a:pPr>
          <a:r>
            <a:rPr lang="zh-CN" altLang="en-US" sz="3200" kern="1200" dirty="0">
              <a:solidFill>
                <a:schemeClr val="bg1"/>
              </a:solidFill>
            </a:rPr>
            <a:t>转晶</a:t>
          </a:r>
        </a:p>
      </dsp:txBody>
      <dsp:txXfrm>
        <a:off x="3233893" y="1322026"/>
        <a:ext cx="1106519" cy="647788"/>
      </dsp:txXfrm>
    </dsp:sp>
    <dsp:sp modelId="{D382A79D-0B70-4712-9D81-8D90C5CE1F14}">
      <dsp:nvSpPr>
        <dsp:cNvPr id="0" name=""/>
        <dsp:cNvSpPr/>
      </dsp:nvSpPr>
      <dsp:spPr>
        <a:xfrm>
          <a:off x="2773721" y="1490539"/>
          <a:ext cx="435066" cy="310761"/>
        </a:xfrm>
        <a:prstGeom prst="rightArrow">
          <a:avLst>
            <a:gd name="adj1" fmla="val 60000"/>
            <a:gd name="adj2" fmla="val 50000"/>
          </a:avLst>
        </a:prstGeom>
        <a:solidFill>
          <a:schemeClr val="accent5">
            <a:hueOff val="4853163"/>
            <a:satOff val="-25355"/>
            <a:lumOff val="599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dirty="0"/>
        </a:p>
      </dsp:txBody>
      <dsp:txXfrm rot="10800000">
        <a:off x="2773721" y="1552691"/>
        <a:ext cx="341838" cy="186457"/>
      </dsp:txXfrm>
    </dsp:sp>
    <dsp:sp modelId="{AE435B83-4C29-425E-A1FB-C9B801548CE6}">
      <dsp:nvSpPr>
        <dsp:cNvPr id="0" name=""/>
        <dsp:cNvSpPr/>
      </dsp:nvSpPr>
      <dsp:spPr>
        <a:xfrm>
          <a:off x="1608181" y="1301872"/>
          <a:ext cx="1146827" cy="688096"/>
        </a:xfrm>
        <a:prstGeom prst="roundRect">
          <a:avLst>
            <a:gd name="adj" fmla="val 10000"/>
          </a:avLst>
        </a:prstGeom>
        <a:solidFill>
          <a:schemeClr val="accent5">
            <a:hueOff val="5241416"/>
            <a:satOff val="-27383"/>
            <a:lumOff val="647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3200" kern="1200" dirty="0">
              <a:solidFill>
                <a:schemeClr val="bg1"/>
              </a:solidFill>
            </a:rPr>
            <a:t>混料</a:t>
          </a:r>
        </a:p>
      </dsp:txBody>
      <dsp:txXfrm>
        <a:off x="1628335" y="1322026"/>
        <a:ext cx="1106519" cy="647788"/>
      </dsp:txXfrm>
    </dsp:sp>
    <dsp:sp modelId="{5A2FA5A9-FB8C-4D4E-BB06-A910F321E474}">
      <dsp:nvSpPr>
        <dsp:cNvPr id="0" name=""/>
        <dsp:cNvSpPr/>
      </dsp:nvSpPr>
      <dsp:spPr>
        <a:xfrm>
          <a:off x="1168163" y="1490716"/>
          <a:ext cx="435066" cy="310408"/>
        </a:xfrm>
        <a:prstGeom prst="rightArrow">
          <a:avLst>
            <a:gd name="adj1" fmla="val 60000"/>
            <a:gd name="adj2" fmla="val 50000"/>
          </a:avLst>
        </a:prstGeom>
        <a:solidFill>
          <a:schemeClr val="accent5">
            <a:hueOff val="5823795"/>
            <a:satOff val="-30426"/>
            <a:lumOff val="718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dirty="0"/>
        </a:p>
      </dsp:txBody>
      <dsp:txXfrm rot="10800000">
        <a:off x="1168163" y="1552798"/>
        <a:ext cx="341944" cy="186244"/>
      </dsp:txXfrm>
    </dsp:sp>
    <dsp:sp modelId="{74D1B4BC-2E79-433E-A535-BC71A49F964E}">
      <dsp:nvSpPr>
        <dsp:cNvPr id="0" name=""/>
        <dsp:cNvSpPr/>
      </dsp:nvSpPr>
      <dsp:spPr>
        <a:xfrm>
          <a:off x="2622" y="1301872"/>
          <a:ext cx="1146827" cy="688096"/>
        </a:xfrm>
        <a:prstGeom prst="roundRect">
          <a:avLst>
            <a:gd name="adj" fmla="val 10000"/>
          </a:avLst>
        </a:prstGeom>
        <a:solidFill>
          <a:schemeClr val="accent5">
            <a:hueOff val="6114985"/>
            <a:satOff val="-31947"/>
            <a:lumOff val="7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lang="zh-CN" altLang="en-US" sz="3200" kern="1200" dirty="0">
              <a:solidFill>
                <a:schemeClr val="bg1"/>
              </a:solidFill>
            </a:rPr>
            <a:t>粉碎</a:t>
          </a:r>
        </a:p>
      </dsp:txBody>
      <dsp:txXfrm>
        <a:off x="22776" y="1322026"/>
        <a:ext cx="1106519" cy="647788"/>
      </dsp:txXfrm>
    </dsp:sp>
    <dsp:sp modelId="{23E29169-F110-46A1-BEC0-AA83C707338A}">
      <dsp:nvSpPr>
        <dsp:cNvPr id="0" name=""/>
        <dsp:cNvSpPr/>
      </dsp:nvSpPr>
      <dsp:spPr>
        <a:xfrm rot="5400000">
          <a:off x="5190009" y="2092377"/>
          <a:ext cx="396901" cy="310960"/>
        </a:xfrm>
        <a:prstGeom prst="rightArrow">
          <a:avLst>
            <a:gd name="adj1" fmla="val 60000"/>
            <a:gd name="adj2" fmla="val 50000"/>
          </a:avLst>
        </a:prstGeom>
        <a:solidFill>
          <a:schemeClr val="accent5">
            <a:hueOff val="6794428"/>
            <a:satOff val="-35497"/>
            <a:lumOff val="83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dirty="0"/>
        </a:p>
      </dsp:txBody>
      <dsp:txXfrm>
        <a:off x="5236653" y="2107925"/>
        <a:ext cx="303613" cy="186576"/>
      </dsp:txXfrm>
    </dsp:sp>
    <dsp:sp modelId="{5A11FFE2-7653-4135-BFF1-8ACA890E2F11}">
      <dsp:nvSpPr>
        <dsp:cNvPr id="0" name=""/>
        <dsp:cNvSpPr/>
      </dsp:nvSpPr>
      <dsp:spPr>
        <a:xfrm>
          <a:off x="1610899" y="2483317"/>
          <a:ext cx="1146827" cy="688096"/>
        </a:xfrm>
        <a:prstGeom prst="roundRect">
          <a:avLst>
            <a:gd name="adj" fmla="val 10000"/>
          </a:avLst>
        </a:prstGeom>
        <a:solidFill>
          <a:schemeClr val="accent5">
            <a:hueOff val="6988554"/>
            <a:satOff val="-36511"/>
            <a:lumOff val="862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solidFill>
                <a:schemeClr val="bg1"/>
              </a:solidFill>
            </a:rPr>
            <a:t>高档产品</a:t>
          </a:r>
        </a:p>
      </dsp:txBody>
      <dsp:txXfrm>
        <a:off x="1631053" y="2503471"/>
        <a:ext cx="1106519" cy="647788"/>
      </dsp:txXfrm>
    </dsp:sp>
    <dsp:sp modelId="{8B44BFD7-089C-4C7D-AC4D-E90AB95B268C}">
      <dsp:nvSpPr>
        <dsp:cNvPr id="0" name=""/>
        <dsp:cNvSpPr/>
      </dsp:nvSpPr>
      <dsp:spPr>
        <a:xfrm rot="10810720">
          <a:off x="2762394" y="2674285"/>
          <a:ext cx="432184" cy="311113"/>
        </a:xfrm>
        <a:prstGeom prst="rightArrow">
          <a:avLst>
            <a:gd name="adj1" fmla="val 60000"/>
            <a:gd name="adj2" fmla="val 50000"/>
          </a:avLst>
        </a:prstGeom>
        <a:solidFill>
          <a:schemeClr val="accent5">
            <a:hueOff val="7765061"/>
            <a:satOff val="-40568"/>
            <a:lumOff val="95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a:off x="2855728" y="2736654"/>
        <a:ext cx="338850" cy="186667"/>
      </dsp:txXfrm>
    </dsp:sp>
    <dsp:sp modelId="{AEAAD071-C1A6-4680-9D78-4F7DF88F5586}">
      <dsp:nvSpPr>
        <dsp:cNvPr id="0" name=""/>
        <dsp:cNvSpPr/>
      </dsp:nvSpPr>
      <dsp:spPr>
        <a:xfrm>
          <a:off x="3212902" y="2488313"/>
          <a:ext cx="1146827" cy="688096"/>
        </a:xfrm>
        <a:prstGeom prst="roundRect">
          <a:avLst>
            <a:gd name="adj" fmla="val 10000"/>
          </a:avLst>
        </a:prstGeom>
        <a:solidFill>
          <a:schemeClr val="accent5">
            <a:hueOff val="7862123"/>
            <a:satOff val="-41075"/>
            <a:lumOff val="9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CN" altLang="zh-CN" sz="3200" kern="1200" dirty="0">
              <a:solidFill>
                <a:schemeClr val="bg1"/>
              </a:solidFill>
            </a:rPr>
            <a:t>混料</a:t>
          </a:r>
        </a:p>
      </dsp:txBody>
      <dsp:txXfrm>
        <a:off x="3233056" y="2508467"/>
        <a:ext cx="1106519" cy="647788"/>
      </dsp:txXfrm>
    </dsp:sp>
    <dsp:sp modelId="{4C21F4F4-3D16-4599-AB0F-4D92CE7FB711}">
      <dsp:nvSpPr>
        <dsp:cNvPr id="0" name=""/>
        <dsp:cNvSpPr/>
      </dsp:nvSpPr>
      <dsp:spPr>
        <a:xfrm rot="10782943">
          <a:off x="4383047" y="2672858"/>
          <a:ext cx="397354" cy="311113"/>
        </a:xfrm>
        <a:prstGeom prst="rightArrow">
          <a:avLst>
            <a:gd name="adj1" fmla="val 60000"/>
            <a:gd name="adj2" fmla="val 50000"/>
          </a:avLst>
        </a:prstGeom>
        <a:solidFill>
          <a:schemeClr val="accent5">
            <a:hueOff val="8735693"/>
            <a:satOff val="-45639"/>
            <a:lumOff val="1078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a:off x="4476380" y="2734849"/>
        <a:ext cx="304020" cy="186667"/>
      </dsp:txXfrm>
    </dsp:sp>
    <dsp:sp modelId="{FDDED0B4-D699-4788-AF75-E0BA814E1E7C}">
      <dsp:nvSpPr>
        <dsp:cNvPr id="0" name=""/>
        <dsp:cNvSpPr/>
      </dsp:nvSpPr>
      <dsp:spPr>
        <a:xfrm>
          <a:off x="4817451" y="2480352"/>
          <a:ext cx="1146827" cy="688096"/>
        </a:xfrm>
        <a:prstGeom prst="roundRect">
          <a:avLst>
            <a:gd name="adj" fmla="val 10000"/>
          </a:avLst>
        </a:prstGeom>
        <a:solidFill>
          <a:schemeClr val="accent5">
            <a:hueOff val="8735693"/>
            <a:satOff val="-45639"/>
            <a:lumOff val="10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solidFill>
                <a:schemeClr val="bg1"/>
              </a:solidFill>
            </a:rPr>
            <a:t>外加剂</a:t>
          </a:r>
        </a:p>
      </dsp:txBody>
      <dsp:txXfrm>
        <a:off x="4837605" y="2500506"/>
        <a:ext cx="1106519" cy="6477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ACD3F-ED4D-4536-B20F-5E0535FA4CE4}">
      <dsp:nvSpPr>
        <dsp:cNvPr id="0" name=""/>
        <dsp:cNvSpPr/>
      </dsp:nvSpPr>
      <dsp:spPr>
        <a:xfrm>
          <a:off x="3014340" y="4090861"/>
          <a:ext cx="289973" cy="276270"/>
        </a:xfrm>
        <a:custGeom>
          <a:avLst/>
          <a:gdLst/>
          <a:ahLst/>
          <a:cxnLst/>
          <a:rect l="0" t="0" r="0" b="0"/>
          <a:pathLst>
            <a:path>
              <a:moveTo>
                <a:pt x="0" y="0"/>
              </a:moveTo>
              <a:lnTo>
                <a:pt x="144986" y="0"/>
              </a:lnTo>
              <a:lnTo>
                <a:pt x="144986" y="276270"/>
              </a:lnTo>
              <a:lnTo>
                <a:pt x="289973" y="27627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149314" y="4218983"/>
        <a:ext cx="20025" cy="20025"/>
      </dsp:txXfrm>
    </dsp:sp>
    <dsp:sp modelId="{28DBD3AC-26AC-482C-9A80-7B4E851DEFE4}">
      <dsp:nvSpPr>
        <dsp:cNvPr id="0" name=""/>
        <dsp:cNvSpPr/>
      </dsp:nvSpPr>
      <dsp:spPr>
        <a:xfrm>
          <a:off x="3014340" y="3814591"/>
          <a:ext cx="289973" cy="276270"/>
        </a:xfrm>
        <a:custGeom>
          <a:avLst/>
          <a:gdLst/>
          <a:ahLst/>
          <a:cxnLst/>
          <a:rect l="0" t="0" r="0" b="0"/>
          <a:pathLst>
            <a:path>
              <a:moveTo>
                <a:pt x="0" y="276270"/>
              </a:moveTo>
              <a:lnTo>
                <a:pt x="144986" y="276270"/>
              </a:lnTo>
              <a:lnTo>
                <a:pt x="144986" y="0"/>
              </a:lnTo>
              <a:lnTo>
                <a:pt x="289973" y="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149314" y="3942713"/>
        <a:ext cx="20025" cy="20025"/>
      </dsp:txXfrm>
    </dsp:sp>
    <dsp:sp modelId="{CCB81EAA-054E-4FF9-90FB-0044DA8A0700}">
      <dsp:nvSpPr>
        <dsp:cNvPr id="0" name=""/>
        <dsp:cNvSpPr/>
      </dsp:nvSpPr>
      <dsp:spPr>
        <a:xfrm>
          <a:off x="1274502" y="2709511"/>
          <a:ext cx="289973" cy="1381350"/>
        </a:xfrm>
        <a:custGeom>
          <a:avLst/>
          <a:gdLst/>
          <a:ahLst/>
          <a:cxnLst/>
          <a:rect l="0" t="0" r="0" b="0"/>
          <a:pathLst>
            <a:path>
              <a:moveTo>
                <a:pt x="0" y="0"/>
              </a:moveTo>
              <a:lnTo>
                <a:pt x="144986" y="0"/>
              </a:lnTo>
              <a:lnTo>
                <a:pt x="144986" y="1381350"/>
              </a:lnTo>
              <a:lnTo>
                <a:pt x="289973" y="138135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384202" y="3364899"/>
        <a:ext cx="70572" cy="70572"/>
      </dsp:txXfrm>
    </dsp:sp>
    <dsp:sp modelId="{D6881CBD-5736-4BFE-B8D4-FAFE11F54235}">
      <dsp:nvSpPr>
        <dsp:cNvPr id="0" name=""/>
        <dsp:cNvSpPr/>
      </dsp:nvSpPr>
      <dsp:spPr>
        <a:xfrm>
          <a:off x="3014340" y="2985781"/>
          <a:ext cx="289973" cy="276270"/>
        </a:xfrm>
        <a:custGeom>
          <a:avLst/>
          <a:gdLst/>
          <a:ahLst/>
          <a:cxnLst/>
          <a:rect l="0" t="0" r="0" b="0"/>
          <a:pathLst>
            <a:path>
              <a:moveTo>
                <a:pt x="0" y="0"/>
              </a:moveTo>
              <a:lnTo>
                <a:pt x="144986" y="0"/>
              </a:lnTo>
              <a:lnTo>
                <a:pt x="144986" y="276270"/>
              </a:lnTo>
              <a:lnTo>
                <a:pt x="289973" y="27627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149314" y="3113903"/>
        <a:ext cx="20025" cy="20025"/>
      </dsp:txXfrm>
    </dsp:sp>
    <dsp:sp modelId="{3917F20B-9DD8-4B2D-A663-EE7E79FEB78E}">
      <dsp:nvSpPr>
        <dsp:cNvPr id="0" name=""/>
        <dsp:cNvSpPr/>
      </dsp:nvSpPr>
      <dsp:spPr>
        <a:xfrm>
          <a:off x="3014340" y="2709511"/>
          <a:ext cx="289973" cy="276270"/>
        </a:xfrm>
        <a:custGeom>
          <a:avLst/>
          <a:gdLst/>
          <a:ahLst/>
          <a:cxnLst/>
          <a:rect l="0" t="0" r="0" b="0"/>
          <a:pathLst>
            <a:path>
              <a:moveTo>
                <a:pt x="0" y="276270"/>
              </a:moveTo>
              <a:lnTo>
                <a:pt x="144986" y="276270"/>
              </a:lnTo>
              <a:lnTo>
                <a:pt x="144986" y="0"/>
              </a:lnTo>
              <a:lnTo>
                <a:pt x="289973" y="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149314" y="2837633"/>
        <a:ext cx="20025" cy="20025"/>
      </dsp:txXfrm>
    </dsp:sp>
    <dsp:sp modelId="{F1F38C8E-ED02-42BC-94F6-DDE31A5DF94B}">
      <dsp:nvSpPr>
        <dsp:cNvPr id="0" name=""/>
        <dsp:cNvSpPr/>
      </dsp:nvSpPr>
      <dsp:spPr>
        <a:xfrm>
          <a:off x="1274502" y="2709511"/>
          <a:ext cx="289973" cy="276270"/>
        </a:xfrm>
        <a:custGeom>
          <a:avLst/>
          <a:gdLst/>
          <a:ahLst/>
          <a:cxnLst/>
          <a:rect l="0" t="0" r="0" b="0"/>
          <a:pathLst>
            <a:path>
              <a:moveTo>
                <a:pt x="0" y="0"/>
              </a:moveTo>
              <a:lnTo>
                <a:pt x="144986" y="0"/>
              </a:lnTo>
              <a:lnTo>
                <a:pt x="144986" y="276270"/>
              </a:lnTo>
              <a:lnTo>
                <a:pt x="289973" y="27627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409476" y="2837633"/>
        <a:ext cx="20025" cy="20025"/>
      </dsp:txXfrm>
    </dsp:sp>
    <dsp:sp modelId="{8B0AFB95-363B-469C-B818-CF5C7699EC0A}">
      <dsp:nvSpPr>
        <dsp:cNvPr id="0" name=""/>
        <dsp:cNvSpPr/>
      </dsp:nvSpPr>
      <dsp:spPr>
        <a:xfrm>
          <a:off x="1274502" y="2433241"/>
          <a:ext cx="289973" cy="276270"/>
        </a:xfrm>
        <a:custGeom>
          <a:avLst/>
          <a:gdLst/>
          <a:ahLst/>
          <a:cxnLst/>
          <a:rect l="0" t="0" r="0" b="0"/>
          <a:pathLst>
            <a:path>
              <a:moveTo>
                <a:pt x="0" y="276270"/>
              </a:moveTo>
              <a:lnTo>
                <a:pt x="144986" y="276270"/>
              </a:lnTo>
              <a:lnTo>
                <a:pt x="144986" y="0"/>
              </a:lnTo>
              <a:lnTo>
                <a:pt x="289973"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409476" y="2561363"/>
        <a:ext cx="20025" cy="20025"/>
      </dsp:txXfrm>
    </dsp:sp>
    <dsp:sp modelId="{0B336C38-89AC-4141-A4E9-D519CC9AD3EB}">
      <dsp:nvSpPr>
        <dsp:cNvPr id="0" name=""/>
        <dsp:cNvSpPr/>
      </dsp:nvSpPr>
      <dsp:spPr>
        <a:xfrm>
          <a:off x="1274502" y="1880700"/>
          <a:ext cx="289973" cy="828810"/>
        </a:xfrm>
        <a:custGeom>
          <a:avLst/>
          <a:gdLst/>
          <a:ahLst/>
          <a:cxnLst/>
          <a:rect l="0" t="0" r="0" b="0"/>
          <a:pathLst>
            <a:path>
              <a:moveTo>
                <a:pt x="0" y="828810"/>
              </a:moveTo>
              <a:lnTo>
                <a:pt x="144986" y="828810"/>
              </a:lnTo>
              <a:lnTo>
                <a:pt x="144986" y="0"/>
              </a:lnTo>
              <a:lnTo>
                <a:pt x="289973"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397537" y="2273154"/>
        <a:ext cx="43903" cy="43903"/>
      </dsp:txXfrm>
    </dsp:sp>
    <dsp:sp modelId="{1E89E1C3-3C62-4789-A029-0F3AAD597925}">
      <dsp:nvSpPr>
        <dsp:cNvPr id="0" name=""/>
        <dsp:cNvSpPr/>
      </dsp:nvSpPr>
      <dsp:spPr>
        <a:xfrm>
          <a:off x="4754179" y="2156970"/>
          <a:ext cx="289973" cy="828810"/>
        </a:xfrm>
        <a:custGeom>
          <a:avLst/>
          <a:gdLst/>
          <a:ahLst/>
          <a:cxnLst/>
          <a:rect l="0" t="0" r="0" b="0"/>
          <a:pathLst>
            <a:path>
              <a:moveTo>
                <a:pt x="0" y="0"/>
              </a:moveTo>
              <a:lnTo>
                <a:pt x="144986" y="0"/>
              </a:lnTo>
              <a:lnTo>
                <a:pt x="144986" y="828810"/>
              </a:lnTo>
              <a:lnTo>
                <a:pt x="289973" y="82881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877213" y="2549424"/>
        <a:ext cx="43903" cy="43903"/>
      </dsp:txXfrm>
    </dsp:sp>
    <dsp:sp modelId="{7C4F9F60-6EDD-469D-863D-3E8B389C536E}">
      <dsp:nvSpPr>
        <dsp:cNvPr id="0" name=""/>
        <dsp:cNvSpPr/>
      </dsp:nvSpPr>
      <dsp:spPr>
        <a:xfrm>
          <a:off x="4754179" y="2156970"/>
          <a:ext cx="289973" cy="276270"/>
        </a:xfrm>
        <a:custGeom>
          <a:avLst/>
          <a:gdLst/>
          <a:ahLst/>
          <a:cxnLst/>
          <a:rect l="0" t="0" r="0" b="0"/>
          <a:pathLst>
            <a:path>
              <a:moveTo>
                <a:pt x="0" y="0"/>
              </a:moveTo>
              <a:lnTo>
                <a:pt x="144986" y="0"/>
              </a:lnTo>
              <a:lnTo>
                <a:pt x="144986" y="276270"/>
              </a:lnTo>
              <a:lnTo>
                <a:pt x="289973" y="27627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889152" y="2285093"/>
        <a:ext cx="20025" cy="20025"/>
      </dsp:txXfrm>
    </dsp:sp>
    <dsp:sp modelId="{AD0780F8-C8FB-42D0-B865-0FA881BD7A9C}">
      <dsp:nvSpPr>
        <dsp:cNvPr id="0" name=""/>
        <dsp:cNvSpPr/>
      </dsp:nvSpPr>
      <dsp:spPr>
        <a:xfrm>
          <a:off x="4754179" y="1880700"/>
          <a:ext cx="289973" cy="276270"/>
        </a:xfrm>
        <a:custGeom>
          <a:avLst/>
          <a:gdLst/>
          <a:ahLst/>
          <a:cxnLst/>
          <a:rect l="0" t="0" r="0" b="0"/>
          <a:pathLst>
            <a:path>
              <a:moveTo>
                <a:pt x="0" y="276270"/>
              </a:moveTo>
              <a:lnTo>
                <a:pt x="144986" y="276270"/>
              </a:lnTo>
              <a:lnTo>
                <a:pt x="144986" y="0"/>
              </a:lnTo>
              <a:lnTo>
                <a:pt x="289973" y="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889152" y="2008823"/>
        <a:ext cx="20025" cy="20025"/>
      </dsp:txXfrm>
    </dsp:sp>
    <dsp:sp modelId="{F9E7733C-5819-418B-A785-8E0CC4A15AAE}">
      <dsp:nvSpPr>
        <dsp:cNvPr id="0" name=""/>
        <dsp:cNvSpPr/>
      </dsp:nvSpPr>
      <dsp:spPr>
        <a:xfrm>
          <a:off x="4754179" y="1328160"/>
          <a:ext cx="289973" cy="828810"/>
        </a:xfrm>
        <a:custGeom>
          <a:avLst/>
          <a:gdLst/>
          <a:ahLst/>
          <a:cxnLst/>
          <a:rect l="0" t="0" r="0" b="0"/>
          <a:pathLst>
            <a:path>
              <a:moveTo>
                <a:pt x="0" y="828810"/>
              </a:moveTo>
              <a:lnTo>
                <a:pt x="144986" y="828810"/>
              </a:lnTo>
              <a:lnTo>
                <a:pt x="144986" y="0"/>
              </a:lnTo>
              <a:lnTo>
                <a:pt x="289973" y="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877213" y="1720614"/>
        <a:ext cx="43903" cy="43903"/>
      </dsp:txXfrm>
    </dsp:sp>
    <dsp:sp modelId="{1EBFD45D-67E6-4ADE-B5C6-D0E62E3F5710}">
      <dsp:nvSpPr>
        <dsp:cNvPr id="0" name=""/>
        <dsp:cNvSpPr/>
      </dsp:nvSpPr>
      <dsp:spPr>
        <a:xfrm>
          <a:off x="3014340" y="1328160"/>
          <a:ext cx="289973" cy="828810"/>
        </a:xfrm>
        <a:custGeom>
          <a:avLst/>
          <a:gdLst/>
          <a:ahLst/>
          <a:cxnLst/>
          <a:rect l="0" t="0" r="0" b="0"/>
          <a:pathLst>
            <a:path>
              <a:moveTo>
                <a:pt x="0" y="0"/>
              </a:moveTo>
              <a:lnTo>
                <a:pt x="144986" y="0"/>
              </a:lnTo>
              <a:lnTo>
                <a:pt x="144986" y="828810"/>
              </a:lnTo>
              <a:lnTo>
                <a:pt x="289973" y="82881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137375" y="1720614"/>
        <a:ext cx="43903" cy="43903"/>
      </dsp:txXfrm>
    </dsp:sp>
    <dsp:sp modelId="{0D21D79E-0B52-48B4-8CF0-0384550300D6}">
      <dsp:nvSpPr>
        <dsp:cNvPr id="0" name=""/>
        <dsp:cNvSpPr/>
      </dsp:nvSpPr>
      <dsp:spPr>
        <a:xfrm>
          <a:off x="4754179" y="499350"/>
          <a:ext cx="289973" cy="276270"/>
        </a:xfrm>
        <a:custGeom>
          <a:avLst/>
          <a:gdLst/>
          <a:ahLst/>
          <a:cxnLst/>
          <a:rect l="0" t="0" r="0" b="0"/>
          <a:pathLst>
            <a:path>
              <a:moveTo>
                <a:pt x="0" y="0"/>
              </a:moveTo>
              <a:lnTo>
                <a:pt x="144986" y="0"/>
              </a:lnTo>
              <a:lnTo>
                <a:pt x="144986" y="276270"/>
              </a:lnTo>
              <a:lnTo>
                <a:pt x="289973" y="27627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889152" y="627473"/>
        <a:ext cx="20025" cy="20025"/>
      </dsp:txXfrm>
    </dsp:sp>
    <dsp:sp modelId="{F52186D6-37F4-432D-A211-B8FAE3BE1ACB}">
      <dsp:nvSpPr>
        <dsp:cNvPr id="0" name=""/>
        <dsp:cNvSpPr/>
      </dsp:nvSpPr>
      <dsp:spPr>
        <a:xfrm>
          <a:off x="4754179" y="223080"/>
          <a:ext cx="289973" cy="276270"/>
        </a:xfrm>
        <a:custGeom>
          <a:avLst/>
          <a:gdLst/>
          <a:ahLst/>
          <a:cxnLst/>
          <a:rect l="0" t="0" r="0" b="0"/>
          <a:pathLst>
            <a:path>
              <a:moveTo>
                <a:pt x="0" y="276270"/>
              </a:moveTo>
              <a:lnTo>
                <a:pt x="144986" y="276270"/>
              </a:lnTo>
              <a:lnTo>
                <a:pt x="144986" y="0"/>
              </a:lnTo>
              <a:lnTo>
                <a:pt x="289973" y="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889152" y="351203"/>
        <a:ext cx="20025" cy="20025"/>
      </dsp:txXfrm>
    </dsp:sp>
    <dsp:sp modelId="{E003A0C0-A1A3-4F32-9D2C-52C8F21A6CB9}">
      <dsp:nvSpPr>
        <dsp:cNvPr id="0" name=""/>
        <dsp:cNvSpPr/>
      </dsp:nvSpPr>
      <dsp:spPr>
        <a:xfrm>
          <a:off x="3014340" y="499350"/>
          <a:ext cx="289973" cy="828810"/>
        </a:xfrm>
        <a:custGeom>
          <a:avLst/>
          <a:gdLst/>
          <a:ahLst/>
          <a:cxnLst/>
          <a:rect l="0" t="0" r="0" b="0"/>
          <a:pathLst>
            <a:path>
              <a:moveTo>
                <a:pt x="0" y="828810"/>
              </a:moveTo>
              <a:lnTo>
                <a:pt x="144986" y="828810"/>
              </a:lnTo>
              <a:lnTo>
                <a:pt x="144986" y="0"/>
              </a:lnTo>
              <a:lnTo>
                <a:pt x="289973" y="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137375" y="891804"/>
        <a:ext cx="43903" cy="43903"/>
      </dsp:txXfrm>
    </dsp:sp>
    <dsp:sp modelId="{8B76A6CE-8551-4066-82FE-C52B13F5A46D}">
      <dsp:nvSpPr>
        <dsp:cNvPr id="0" name=""/>
        <dsp:cNvSpPr/>
      </dsp:nvSpPr>
      <dsp:spPr>
        <a:xfrm>
          <a:off x="1274502" y="1328160"/>
          <a:ext cx="289973" cy="1381350"/>
        </a:xfrm>
        <a:custGeom>
          <a:avLst/>
          <a:gdLst/>
          <a:ahLst/>
          <a:cxnLst/>
          <a:rect l="0" t="0" r="0" b="0"/>
          <a:pathLst>
            <a:path>
              <a:moveTo>
                <a:pt x="0" y="1381350"/>
              </a:moveTo>
              <a:lnTo>
                <a:pt x="144986" y="1381350"/>
              </a:lnTo>
              <a:lnTo>
                <a:pt x="144986" y="0"/>
              </a:lnTo>
              <a:lnTo>
                <a:pt x="289973"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384202" y="1983549"/>
        <a:ext cx="70572" cy="70572"/>
      </dsp:txXfrm>
    </dsp:sp>
    <dsp:sp modelId="{62C8EFB7-3FD8-4D84-B4C3-5F7E473B5068}">
      <dsp:nvSpPr>
        <dsp:cNvPr id="0" name=""/>
        <dsp:cNvSpPr/>
      </dsp:nvSpPr>
      <dsp:spPr>
        <a:xfrm rot="16200000">
          <a:off x="-109755" y="2488495"/>
          <a:ext cx="2326484" cy="4420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altLang="zh-CN" sz="2700" kern="1200" dirty="0">
              <a:solidFill>
                <a:schemeClr val="bg1"/>
              </a:solidFill>
              <a:effectLst/>
            </a:rPr>
            <a:t>α</a:t>
          </a:r>
          <a:r>
            <a:rPr lang="zh-CN" altLang="en-US" sz="2700" kern="1200" dirty="0">
              <a:solidFill>
                <a:schemeClr val="bg1"/>
              </a:solidFill>
              <a:effectLst/>
            </a:rPr>
            <a:t>型高强石膏</a:t>
          </a:r>
        </a:p>
      </dsp:txBody>
      <dsp:txXfrm>
        <a:off x="-109755" y="2488495"/>
        <a:ext cx="2326484" cy="442032"/>
      </dsp:txXfrm>
    </dsp:sp>
    <dsp:sp modelId="{92877F59-643C-4017-A87E-179F836B1BFB}">
      <dsp:nvSpPr>
        <dsp:cNvPr id="0" name=""/>
        <dsp:cNvSpPr/>
      </dsp:nvSpPr>
      <dsp:spPr>
        <a:xfrm>
          <a:off x="1564475" y="1107144"/>
          <a:ext cx="1449865" cy="4420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solidFill>
                <a:schemeClr val="bg1"/>
              </a:solidFill>
            </a:rPr>
            <a:t>陶模粉</a:t>
          </a:r>
        </a:p>
      </dsp:txBody>
      <dsp:txXfrm>
        <a:off x="1564475" y="1107144"/>
        <a:ext cx="1449865" cy="442032"/>
      </dsp:txXfrm>
    </dsp:sp>
    <dsp:sp modelId="{3A3CA584-D670-4938-B2B5-441AEDB7777D}">
      <dsp:nvSpPr>
        <dsp:cNvPr id="0" name=""/>
        <dsp:cNvSpPr/>
      </dsp:nvSpPr>
      <dsp:spPr>
        <a:xfrm>
          <a:off x="3304313" y="278334"/>
          <a:ext cx="1449865" cy="4420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solidFill>
                <a:schemeClr val="bg1"/>
              </a:solidFill>
            </a:rPr>
            <a:t>卫生洁具陶模粉</a:t>
          </a:r>
        </a:p>
      </dsp:txBody>
      <dsp:txXfrm>
        <a:off x="3304313" y="278334"/>
        <a:ext cx="1449865" cy="442032"/>
      </dsp:txXfrm>
    </dsp:sp>
    <dsp:sp modelId="{3D46E067-007F-4A2B-B181-B0EDD11E91B6}">
      <dsp:nvSpPr>
        <dsp:cNvPr id="0" name=""/>
        <dsp:cNvSpPr/>
      </dsp:nvSpPr>
      <dsp:spPr>
        <a:xfrm>
          <a:off x="5044152" y="2064"/>
          <a:ext cx="1449865" cy="4420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solidFill>
                <a:schemeClr val="bg1"/>
              </a:solidFill>
            </a:rPr>
            <a:t>注浆成型陶模粉</a:t>
          </a:r>
        </a:p>
      </dsp:txBody>
      <dsp:txXfrm>
        <a:off x="5044152" y="2064"/>
        <a:ext cx="1449865" cy="442032"/>
      </dsp:txXfrm>
    </dsp:sp>
    <dsp:sp modelId="{368DABC9-5A79-4456-B0CA-6D9BA90E81E9}">
      <dsp:nvSpPr>
        <dsp:cNvPr id="0" name=""/>
        <dsp:cNvSpPr/>
      </dsp:nvSpPr>
      <dsp:spPr>
        <a:xfrm>
          <a:off x="5044152" y="554604"/>
          <a:ext cx="1449865" cy="4420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solidFill>
                <a:schemeClr val="bg1"/>
              </a:solidFill>
            </a:rPr>
            <a:t>微压注浆陶模粉</a:t>
          </a:r>
        </a:p>
      </dsp:txBody>
      <dsp:txXfrm>
        <a:off x="5044152" y="554604"/>
        <a:ext cx="1449865" cy="442032"/>
      </dsp:txXfrm>
    </dsp:sp>
    <dsp:sp modelId="{22CA6270-1518-4215-94EE-17D85800ABC1}">
      <dsp:nvSpPr>
        <dsp:cNvPr id="0" name=""/>
        <dsp:cNvSpPr/>
      </dsp:nvSpPr>
      <dsp:spPr>
        <a:xfrm>
          <a:off x="3304313" y="1935954"/>
          <a:ext cx="1449865" cy="4420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solidFill>
                <a:schemeClr val="bg1"/>
              </a:solidFill>
            </a:rPr>
            <a:t>高档陶瓷模具粉</a:t>
          </a:r>
        </a:p>
      </dsp:txBody>
      <dsp:txXfrm>
        <a:off x="3304313" y="1935954"/>
        <a:ext cx="1449865" cy="442032"/>
      </dsp:txXfrm>
    </dsp:sp>
    <dsp:sp modelId="{DC519CA8-0C36-4E32-934D-F1D0EBF9084F}">
      <dsp:nvSpPr>
        <dsp:cNvPr id="0" name=""/>
        <dsp:cNvSpPr/>
      </dsp:nvSpPr>
      <dsp:spPr>
        <a:xfrm>
          <a:off x="5044152" y="1107144"/>
          <a:ext cx="1449865" cy="4420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solidFill>
                <a:schemeClr val="bg1"/>
              </a:solidFill>
            </a:rPr>
            <a:t>滚压成型陶模粉</a:t>
          </a:r>
        </a:p>
      </dsp:txBody>
      <dsp:txXfrm>
        <a:off x="5044152" y="1107144"/>
        <a:ext cx="1449865" cy="442032"/>
      </dsp:txXfrm>
    </dsp:sp>
    <dsp:sp modelId="{3410AEFC-87E3-4BA7-9F65-25BF0FE0268A}">
      <dsp:nvSpPr>
        <dsp:cNvPr id="0" name=""/>
        <dsp:cNvSpPr/>
      </dsp:nvSpPr>
      <dsp:spPr>
        <a:xfrm>
          <a:off x="5044152" y="1659684"/>
          <a:ext cx="1449865" cy="4420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solidFill>
                <a:schemeClr val="bg1"/>
              </a:solidFill>
            </a:rPr>
            <a:t>塑压成型陶模粉</a:t>
          </a:r>
        </a:p>
      </dsp:txBody>
      <dsp:txXfrm>
        <a:off x="5044152" y="1659684"/>
        <a:ext cx="1449865" cy="442032"/>
      </dsp:txXfrm>
    </dsp:sp>
    <dsp:sp modelId="{ECBF06E1-6AE7-4A32-854D-356CBE1DF3AA}">
      <dsp:nvSpPr>
        <dsp:cNvPr id="0" name=""/>
        <dsp:cNvSpPr/>
      </dsp:nvSpPr>
      <dsp:spPr>
        <a:xfrm>
          <a:off x="5044152" y="2212224"/>
          <a:ext cx="1449865" cy="4420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solidFill>
                <a:schemeClr val="bg1"/>
              </a:solidFill>
            </a:rPr>
            <a:t>母模翻胎陶模粉</a:t>
          </a:r>
        </a:p>
      </dsp:txBody>
      <dsp:txXfrm>
        <a:off x="5044152" y="2212224"/>
        <a:ext cx="1449865" cy="442032"/>
      </dsp:txXfrm>
    </dsp:sp>
    <dsp:sp modelId="{6F40A54B-7045-4C74-9153-3B9AAA2435A3}">
      <dsp:nvSpPr>
        <dsp:cNvPr id="0" name=""/>
        <dsp:cNvSpPr/>
      </dsp:nvSpPr>
      <dsp:spPr>
        <a:xfrm>
          <a:off x="5044152" y="2764765"/>
          <a:ext cx="1449865" cy="4420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solidFill>
                <a:schemeClr val="bg1"/>
              </a:solidFill>
            </a:rPr>
            <a:t>齿科模具粉</a:t>
          </a:r>
        </a:p>
      </dsp:txBody>
      <dsp:txXfrm>
        <a:off x="5044152" y="2764765"/>
        <a:ext cx="1449865" cy="442032"/>
      </dsp:txXfrm>
    </dsp:sp>
    <dsp:sp modelId="{1E1ACA83-84AC-4BCB-8321-ED3C4FD29F9B}">
      <dsp:nvSpPr>
        <dsp:cNvPr id="0" name=""/>
        <dsp:cNvSpPr/>
      </dsp:nvSpPr>
      <dsp:spPr>
        <a:xfrm>
          <a:off x="1564475" y="1659684"/>
          <a:ext cx="1449865" cy="4420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solidFill>
                <a:schemeClr val="bg1"/>
              </a:solidFill>
            </a:rPr>
            <a:t>工艺美术粉</a:t>
          </a:r>
        </a:p>
      </dsp:txBody>
      <dsp:txXfrm>
        <a:off x="1564475" y="1659684"/>
        <a:ext cx="1449865" cy="442032"/>
      </dsp:txXfrm>
    </dsp:sp>
    <dsp:sp modelId="{F7DC1B61-C9CA-40F8-A7D8-7582AB37AA7F}">
      <dsp:nvSpPr>
        <dsp:cNvPr id="0" name=""/>
        <dsp:cNvSpPr/>
      </dsp:nvSpPr>
      <dsp:spPr>
        <a:xfrm>
          <a:off x="1564475" y="2212224"/>
          <a:ext cx="1449865" cy="4420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kern="1200" dirty="0">
              <a:solidFill>
                <a:schemeClr val="bg1"/>
              </a:solidFill>
            </a:rPr>
            <a:t>3D</a:t>
          </a:r>
          <a:r>
            <a:rPr lang="zh-CN" altLang="en-US" sz="1600" kern="1200" dirty="0">
              <a:solidFill>
                <a:schemeClr val="bg1"/>
              </a:solidFill>
            </a:rPr>
            <a:t>打印粉</a:t>
          </a:r>
        </a:p>
      </dsp:txBody>
      <dsp:txXfrm>
        <a:off x="1564475" y="2212224"/>
        <a:ext cx="1449865" cy="442032"/>
      </dsp:txXfrm>
    </dsp:sp>
    <dsp:sp modelId="{75959C69-DC73-4971-8896-89F3808CFA91}">
      <dsp:nvSpPr>
        <dsp:cNvPr id="0" name=""/>
        <dsp:cNvSpPr/>
      </dsp:nvSpPr>
      <dsp:spPr>
        <a:xfrm>
          <a:off x="1564475" y="2764765"/>
          <a:ext cx="1449865" cy="4420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solidFill>
                <a:schemeClr val="bg1"/>
              </a:solidFill>
            </a:rPr>
            <a:t>铸造粉</a:t>
          </a:r>
        </a:p>
      </dsp:txBody>
      <dsp:txXfrm>
        <a:off x="1564475" y="2764765"/>
        <a:ext cx="1449865" cy="442032"/>
      </dsp:txXfrm>
    </dsp:sp>
    <dsp:sp modelId="{64D2CA8A-20AE-455A-B1F6-BAAA7A75F08F}">
      <dsp:nvSpPr>
        <dsp:cNvPr id="0" name=""/>
        <dsp:cNvSpPr/>
      </dsp:nvSpPr>
      <dsp:spPr>
        <a:xfrm>
          <a:off x="3304313" y="2488495"/>
          <a:ext cx="1449865" cy="4420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solidFill>
                <a:schemeClr val="bg1"/>
              </a:solidFill>
            </a:rPr>
            <a:t>精密铸造粉</a:t>
          </a:r>
        </a:p>
      </dsp:txBody>
      <dsp:txXfrm>
        <a:off x="3304313" y="2488495"/>
        <a:ext cx="1449865" cy="442032"/>
      </dsp:txXfrm>
    </dsp:sp>
    <dsp:sp modelId="{6079732C-48D0-4304-9699-58E9BB4ACE3A}">
      <dsp:nvSpPr>
        <dsp:cNvPr id="0" name=""/>
        <dsp:cNvSpPr/>
      </dsp:nvSpPr>
      <dsp:spPr>
        <a:xfrm>
          <a:off x="3304313" y="3041035"/>
          <a:ext cx="1449865" cy="4420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solidFill>
                <a:schemeClr val="bg1"/>
              </a:solidFill>
            </a:rPr>
            <a:t>首饰铸造粉</a:t>
          </a:r>
        </a:p>
      </dsp:txBody>
      <dsp:txXfrm>
        <a:off x="3304313" y="3041035"/>
        <a:ext cx="1449865" cy="442032"/>
      </dsp:txXfrm>
    </dsp:sp>
    <dsp:sp modelId="{AF911A3B-9CED-4A86-B888-5EFB453F2340}">
      <dsp:nvSpPr>
        <dsp:cNvPr id="0" name=""/>
        <dsp:cNvSpPr/>
      </dsp:nvSpPr>
      <dsp:spPr>
        <a:xfrm>
          <a:off x="1564475" y="3869845"/>
          <a:ext cx="1449865" cy="4420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solidFill>
                <a:schemeClr val="bg1"/>
              </a:solidFill>
            </a:rPr>
            <a:t>建筑石膏粉</a:t>
          </a:r>
        </a:p>
      </dsp:txBody>
      <dsp:txXfrm>
        <a:off x="1564475" y="3869845"/>
        <a:ext cx="1449865" cy="442032"/>
      </dsp:txXfrm>
    </dsp:sp>
    <dsp:sp modelId="{A0879986-1AA1-490B-8B42-E4BF8DF74F34}">
      <dsp:nvSpPr>
        <dsp:cNvPr id="0" name=""/>
        <dsp:cNvSpPr/>
      </dsp:nvSpPr>
      <dsp:spPr>
        <a:xfrm>
          <a:off x="3304313" y="3593575"/>
          <a:ext cx="1449865" cy="4420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kern="1200" dirty="0">
              <a:solidFill>
                <a:schemeClr val="bg1"/>
              </a:solidFill>
            </a:rPr>
            <a:t>GRG</a:t>
          </a:r>
          <a:r>
            <a:rPr lang="zh-CN" altLang="en-US" sz="1600" kern="1200" dirty="0">
              <a:solidFill>
                <a:schemeClr val="bg1"/>
              </a:solidFill>
            </a:rPr>
            <a:t>粉</a:t>
          </a:r>
        </a:p>
      </dsp:txBody>
      <dsp:txXfrm>
        <a:off x="3304313" y="3593575"/>
        <a:ext cx="1449865" cy="442032"/>
      </dsp:txXfrm>
    </dsp:sp>
    <dsp:sp modelId="{8326CE42-FACF-4B26-B584-4B043E921079}">
      <dsp:nvSpPr>
        <dsp:cNvPr id="0" name=""/>
        <dsp:cNvSpPr/>
      </dsp:nvSpPr>
      <dsp:spPr>
        <a:xfrm>
          <a:off x="3304313" y="4146115"/>
          <a:ext cx="1449865" cy="4420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solidFill>
                <a:schemeClr val="bg1"/>
              </a:solidFill>
            </a:rPr>
            <a:t>自流平石膏粉</a:t>
          </a:r>
        </a:p>
      </dsp:txBody>
      <dsp:txXfrm>
        <a:off x="3304313" y="4146115"/>
        <a:ext cx="1449865" cy="44203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Rectangle 6"/>
          <p:cNvSpPr/>
          <p:nvPr/>
        </p:nvSpPr>
        <p:spPr>
          <a:xfrm>
            <a:off x="755650" y="0"/>
            <a:ext cx="5950761" cy="51435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706411" y="0"/>
            <a:ext cx="20574"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958856" y="2571749"/>
            <a:ext cx="4138550" cy="1701419"/>
          </a:xfrm>
        </p:spPr>
        <p:txBody>
          <a:bodyPr anchor="t">
            <a:normAutofit/>
          </a:bodyPr>
          <a:lstStyle>
            <a:lvl1pPr algn="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2079206" y="1701590"/>
            <a:ext cx="4018200" cy="870160"/>
          </a:xfrm>
        </p:spPr>
        <p:txBody>
          <a:bodyPr tIns="0" anchor="b">
            <a:normAutofit/>
          </a:bodyPr>
          <a:lstStyle>
            <a:lvl1pPr marL="0" indent="0" algn="r">
              <a:buNone/>
              <a:defRPr sz="1350" b="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8/15/2023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1643462" y="2447139"/>
            <a:ext cx="311727"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8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4" name="Rectangle 13"/>
          <p:cNvSpPr/>
          <p:nvPr/>
        </p:nvSpPr>
        <p:spPr>
          <a:xfrm>
            <a:off x="753359" y="0"/>
            <a:ext cx="7779237" cy="51435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8532996" y="0"/>
            <a:ext cx="20574"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1645677" y="480919"/>
            <a:ext cx="311727" cy="300082"/>
          </a:xfrm>
          <a:prstGeom prst="rect">
            <a:avLst/>
          </a:prstGeom>
          <a:noFill/>
        </p:spPr>
        <p:txBody>
          <a:bodyPr wrap="square" rtlCol="0">
            <a:spAutoFit/>
          </a:bodyPr>
          <a:lstStyle/>
          <a:p>
            <a:pPr algn="r"/>
            <a:r>
              <a:rPr lang="en-US" sz="1350" dirty="0">
                <a:solidFill>
                  <a:schemeClr val="accent6"/>
                </a:solidFill>
                <a:latin typeface="Wingdings 3" panose="05040102010807070707" pitchFamily="18" charset="2"/>
              </a:rPr>
              <a:t>z</a:t>
            </a:r>
            <a:endParaRPr lang="en-US" sz="75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58857" y="606042"/>
            <a:ext cx="5965568" cy="807922"/>
          </a:xfr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8/15/2023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15" name="Rectangle 14"/>
          <p:cNvSpPr/>
          <p:nvPr/>
        </p:nvSpPr>
        <p:spPr>
          <a:xfrm>
            <a:off x="753359" y="0"/>
            <a:ext cx="7779237" cy="51435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8532996" y="0"/>
            <a:ext cx="20574"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7752856" y="300504"/>
            <a:ext cx="311727" cy="300082"/>
          </a:xfrm>
          <a:prstGeom prst="rect">
            <a:avLst/>
          </a:prstGeom>
          <a:noFill/>
        </p:spPr>
        <p:txBody>
          <a:bodyPr wrap="square" rtlCol="0">
            <a:spAutoFit/>
          </a:bodyPr>
          <a:lstStyle/>
          <a:p>
            <a:pPr algn="r"/>
            <a:r>
              <a:rPr lang="en-US" sz="1350" dirty="0">
                <a:solidFill>
                  <a:schemeClr val="accent6"/>
                </a:solidFill>
                <a:latin typeface="Wingdings 3" panose="05040102010807070707" pitchFamily="18" charset="2"/>
              </a:rPr>
              <a:t>z</a:t>
            </a:r>
            <a:endParaRPr lang="en-US" sz="75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6929536" y="604363"/>
            <a:ext cx="994889" cy="3933095"/>
          </a:xfrm>
        </p:spPr>
        <p:txBody>
          <a:bodyPr vert="eaVert"/>
          <a:lstStyle>
            <a:lvl1pPr algn="l">
              <a:defRPr/>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956564" y="727807"/>
            <a:ext cx="4850177" cy="3809651"/>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8/15/2023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9" name="Rectangle 28"/>
          <p:cNvSpPr/>
          <p:nvPr/>
        </p:nvSpPr>
        <p:spPr>
          <a:xfrm>
            <a:off x="753359" y="0"/>
            <a:ext cx="7779237" cy="51435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8532996" y="0"/>
            <a:ext cx="20574"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nchor="ct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8/15/2023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1646207" y="480919"/>
            <a:ext cx="311727" cy="300082"/>
          </a:xfrm>
          <a:prstGeom prst="rect">
            <a:avLst/>
          </a:prstGeom>
          <a:noFill/>
        </p:spPr>
        <p:txBody>
          <a:bodyPr wrap="square" rtlCol="0">
            <a:spAutoFit/>
          </a:bodyPr>
          <a:lstStyle/>
          <a:p>
            <a:pPr algn="r"/>
            <a:r>
              <a:rPr lang="en-US" sz="1350" dirty="0">
                <a:solidFill>
                  <a:schemeClr val="accent6"/>
                </a:solidFill>
                <a:latin typeface="Wingdings 3" panose="05040102010807070707" pitchFamily="18" charset="2"/>
              </a:rPr>
              <a:t>z</a:t>
            </a:r>
            <a:endParaRPr lang="en-US" sz="75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4" name="Rectangle 23"/>
          <p:cNvSpPr/>
          <p:nvPr/>
        </p:nvSpPr>
        <p:spPr>
          <a:xfrm>
            <a:off x="753359" y="0"/>
            <a:ext cx="7779237" cy="51435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8532996" y="0"/>
            <a:ext cx="20574"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1643882" y="2221939"/>
            <a:ext cx="311727" cy="300082"/>
          </a:xfrm>
          <a:prstGeom prst="rect">
            <a:avLst/>
          </a:prstGeom>
          <a:noFill/>
        </p:spPr>
        <p:txBody>
          <a:bodyPr wrap="square" rtlCol="0">
            <a:spAutoFit/>
          </a:bodyPr>
          <a:lstStyle/>
          <a:p>
            <a:pPr algn="r"/>
            <a:r>
              <a:rPr lang="en-US" sz="1350" dirty="0">
                <a:solidFill>
                  <a:schemeClr val="accent6"/>
                </a:solidFill>
                <a:latin typeface="Wingdings 3" panose="05040102010807070707" pitchFamily="18" charset="2"/>
              </a:rPr>
              <a:t>z</a:t>
            </a:r>
            <a:endParaRPr lang="en-US" sz="75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57405" y="2360440"/>
            <a:ext cx="5967420" cy="1068560"/>
          </a:xfrm>
        </p:spPr>
        <p:txBody>
          <a:bodyPr anchor="t">
            <a:normAutofit/>
          </a:bodyPr>
          <a:lstStyle>
            <a:lvl1pPr algn="r">
              <a:defRPr sz="2400"/>
            </a:lvl1pPr>
          </a:lstStyle>
          <a:p>
            <a:r>
              <a:rPr lang="zh-CN" altLang="en-US"/>
              <a:t>单击此处编辑母版标题样式</a:t>
            </a:r>
            <a:endParaRPr lang="en-US" dirty="0"/>
          </a:p>
        </p:txBody>
      </p:sp>
      <p:sp>
        <p:nvSpPr>
          <p:cNvPr id="3" name="Text Placeholder 2"/>
          <p:cNvSpPr>
            <a:spLocks noGrp="1"/>
          </p:cNvSpPr>
          <p:nvPr>
            <p:ph type="body" idx="1"/>
          </p:nvPr>
        </p:nvSpPr>
        <p:spPr>
          <a:xfrm>
            <a:off x="2080477" y="1701590"/>
            <a:ext cx="5843948" cy="658851"/>
          </a:xfrm>
        </p:spPr>
        <p:txBody>
          <a:bodyPr tIns="0" anchor="b">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3E5059C3-6A89-4494-99FF-5A4D6FFD50EB}" type="datetimeFigureOut">
              <a:rPr lang="en-US" dirty="0"/>
              <a:t>8/15/2023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6" name="Rectangle 25"/>
          <p:cNvSpPr/>
          <p:nvPr/>
        </p:nvSpPr>
        <p:spPr>
          <a:xfrm>
            <a:off x="753359" y="0"/>
            <a:ext cx="7779237" cy="51435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8532996" y="0"/>
            <a:ext cx="20574"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57405" y="604363"/>
            <a:ext cx="5963238" cy="811279"/>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954031" y="1539087"/>
            <a:ext cx="2918970" cy="299837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999977" y="1539086"/>
            <a:ext cx="2920667" cy="299837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8/15/2023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1647129" y="480917"/>
            <a:ext cx="311727" cy="300082"/>
          </a:xfrm>
          <a:prstGeom prst="rect">
            <a:avLst/>
          </a:prstGeom>
          <a:noFill/>
        </p:spPr>
        <p:txBody>
          <a:bodyPr wrap="square" rtlCol="0">
            <a:spAutoFit/>
          </a:bodyPr>
          <a:lstStyle/>
          <a:p>
            <a:pPr algn="r"/>
            <a:r>
              <a:rPr lang="en-US" sz="1350" dirty="0">
                <a:solidFill>
                  <a:schemeClr val="accent6"/>
                </a:solidFill>
                <a:latin typeface="Wingdings 3" panose="05040102010807070707" pitchFamily="18" charset="2"/>
              </a:rPr>
              <a:t>z</a:t>
            </a:r>
            <a:endParaRPr lang="en-US" sz="75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0" name="Rectangle 19"/>
          <p:cNvSpPr/>
          <p:nvPr/>
        </p:nvSpPr>
        <p:spPr>
          <a:xfrm>
            <a:off x="753359" y="0"/>
            <a:ext cx="7779237" cy="51435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8532996" y="0"/>
            <a:ext cx="20574"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1645238" y="477318"/>
            <a:ext cx="311727" cy="300082"/>
          </a:xfrm>
          <a:prstGeom prst="rect">
            <a:avLst/>
          </a:prstGeom>
          <a:noFill/>
        </p:spPr>
        <p:txBody>
          <a:bodyPr wrap="square" rtlCol="0">
            <a:spAutoFit/>
          </a:bodyPr>
          <a:lstStyle/>
          <a:p>
            <a:pPr algn="r"/>
            <a:r>
              <a:rPr lang="en-US" sz="1350" dirty="0">
                <a:solidFill>
                  <a:schemeClr val="accent6"/>
                </a:solidFill>
                <a:latin typeface="Wingdings 3" panose="05040102010807070707" pitchFamily="18" charset="2"/>
              </a:rPr>
              <a:t>z</a:t>
            </a:r>
            <a:endParaRPr lang="en-US" sz="75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57405" y="604364"/>
            <a:ext cx="5967420" cy="808761"/>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956964" y="1539086"/>
            <a:ext cx="2922350" cy="535364"/>
          </a:xfrm>
        </p:spPr>
        <p:txBody>
          <a:bodyPr anchor="b">
            <a:noAutofit/>
          </a:bodyPr>
          <a:lstStyle>
            <a:lvl1pPr marL="0" indent="0" algn="l">
              <a:lnSpc>
                <a:spcPct val="100000"/>
              </a:lnSpc>
              <a:buNone/>
              <a:defRPr sz="1650" b="0" cap="none" baseline="0">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1956964" y="2138498"/>
            <a:ext cx="2920217" cy="230357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999975" y="1539086"/>
            <a:ext cx="2924849" cy="535364"/>
          </a:xfrm>
        </p:spPr>
        <p:txBody>
          <a:bodyPr anchor="b">
            <a:noAutofit/>
          </a:bodyPr>
          <a:lstStyle>
            <a:lvl1pPr marL="0" indent="0" algn="l">
              <a:lnSpc>
                <a:spcPct val="100000"/>
              </a:lnSpc>
              <a:buNone/>
              <a:defRPr sz="1650" b="0" cap="none" baseline="0">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999976" y="2138498"/>
            <a:ext cx="2924849" cy="230357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8/15/2023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3" name="Rectangle 12"/>
          <p:cNvSpPr/>
          <p:nvPr/>
        </p:nvSpPr>
        <p:spPr>
          <a:xfrm>
            <a:off x="753359" y="0"/>
            <a:ext cx="7779237" cy="51435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8532996" y="0"/>
            <a:ext cx="20574"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8/15/2023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1647129" y="480919"/>
            <a:ext cx="311727" cy="300082"/>
          </a:xfrm>
          <a:prstGeom prst="rect">
            <a:avLst/>
          </a:prstGeom>
          <a:noFill/>
        </p:spPr>
        <p:txBody>
          <a:bodyPr wrap="square" rtlCol="0">
            <a:spAutoFit/>
          </a:bodyPr>
          <a:lstStyle/>
          <a:p>
            <a:pPr algn="r"/>
            <a:r>
              <a:rPr lang="en-US" sz="1350" dirty="0">
                <a:solidFill>
                  <a:schemeClr val="accent6"/>
                </a:solidFill>
                <a:latin typeface="Wingdings 3" panose="05040102010807070707" pitchFamily="18" charset="2"/>
              </a:rPr>
              <a:t>z</a:t>
            </a:r>
            <a:endParaRPr lang="en-US" sz="75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2" name="Rectangle 11"/>
          <p:cNvSpPr/>
          <p:nvPr/>
        </p:nvSpPr>
        <p:spPr>
          <a:xfrm>
            <a:off x="753359" y="0"/>
            <a:ext cx="7779237" cy="51435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532996" y="0"/>
            <a:ext cx="20574"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8/15/2023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5" name="Rectangle 24"/>
          <p:cNvSpPr/>
          <p:nvPr/>
        </p:nvSpPr>
        <p:spPr>
          <a:xfrm>
            <a:off x="753359" y="0"/>
            <a:ext cx="7779237" cy="51435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8532996" y="0"/>
            <a:ext cx="20574"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165616" y="845662"/>
            <a:ext cx="311727" cy="300082"/>
          </a:xfrm>
          <a:prstGeom prst="rect">
            <a:avLst/>
          </a:prstGeom>
          <a:noFill/>
        </p:spPr>
        <p:txBody>
          <a:bodyPr wrap="square" rtlCol="0">
            <a:spAutoFit/>
          </a:bodyPr>
          <a:lstStyle/>
          <a:p>
            <a:pPr algn="r"/>
            <a:r>
              <a:rPr lang="en-US" sz="1350" dirty="0">
                <a:solidFill>
                  <a:schemeClr val="accent6"/>
                </a:solidFill>
                <a:latin typeface="Wingdings 3" panose="05040102010807070707" pitchFamily="18" charset="2"/>
              </a:rPr>
              <a:t>z</a:t>
            </a:r>
            <a:endParaRPr lang="en-US" sz="75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477743" y="961839"/>
            <a:ext cx="1998271" cy="1427431"/>
          </a:xfrm>
        </p:spPr>
        <p:txBody>
          <a:bodyPr anchor="b">
            <a:normAutofit/>
          </a:bodyPr>
          <a:lstStyle>
            <a:lvl1pPr algn="l">
              <a:defRPr sz="1800"/>
            </a:lvl1pPr>
          </a:lstStyle>
          <a:p>
            <a:r>
              <a:rPr lang="zh-CN" altLang="en-US"/>
              <a:t>单击此处编辑母版标题样式</a:t>
            </a:r>
            <a:endParaRPr lang="en-US" dirty="0"/>
          </a:p>
        </p:txBody>
      </p:sp>
      <p:sp>
        <p:nvSpPr>
          <p:cNvPr id="3" name="Content Placeholder 2"/>
          <p:cNvSpPr>
            <a:spLocks noGrp="1"/>
          </p:cNvSpPr>
          <p:nvPr>
            <p:ph idx="1"/>
          </p:nvPr>
        </p:nvSpPr>
        <p:spPr>
          <a:xfrm>
            <a:off x="3840115" y="604363"/>
            <a:ext cx="4084709" cy="3933095"/>
          </a:xfrm>
        </p:spPr>
        <p:txBody>
          <a:bodyPr anchor="ct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477742" y="2389616"/>
            <a:ext cx="1998271" cy="1789798"/>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7D525BB-DA17-4BA0-B3C8-3AC3ABC827E6}" type="datetimeFigureOut">
              <a:rPr lang="en-US" dirty="0"/>
              <a:t>8/15/2023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9" name="Rectangle 18"/>
          <p:cNvSpPr/>
          <p:nvPr/>
        </p:nvSpPr>
        <p:spPr>
          <a:xfrm>
            <a:off x="753359" y="0"/>
            <a:ext cx="7779237" cy="51435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8532996" y="0"/>
            <a:ext cx="20574"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5060296" y="2422"/>
            <a:ext cx="3472301" cy="51435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10" name="TextBox 9"/>
          <p:cNvSpPr txBox="1"/>
          <p:nvPr/>
        </p:nvSpPr>
        <p:spPr>
          <a:xfrm>
            <a:off x="1166015" y="845662"/>
            <a:ext cx="311727" cy="300082"/>
          </a:xfrm>
          <a:prstGeom prst="rect">
            <a:avLst/>
          </a:prstGeom>
          <a:noFill/>
        </p:spPr>
        <p:txBody>
          <a:bodyPr wrap="square" rtlCol="0">
            <a:spAutoFit/>
          </a:bodyPr>
          <a:lstStyle/>
          <a:p>
            <a:pPr algn="r"/>
            <a:r>
              <a:rPr lang="en-US" sz="1350" dirty="0">
                <a:solidFill>
                  <a:schemeClr val="accent6"/>
                </a:solidFill>
                <a:latin typeface="Wingdings 3" panose="05040102010807070707" pitchFamily="18" charset="2"/>
              </a:rPr>
              <a:t>z</a:t>
            </a:r>
            <a:endParaRPr lang="en-US" sz="75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478430" y="961839"/>
            <a:ext cx="2978240" cy="1425355"/>
          </a:xfrm>
        </p:spPr>
        <p:txBody>
          <a:bodyPr anchor="b">
            <a:normAutofit/>
          </a:bodyPr>
          <a:lstStyle>
            <a:lvl1pPr algn="l">
              <a:defRPr sz="24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1477741" y="2387196"/>
            <a:ext cx="2978906" cy="1789796"/>
          </a:xfrm>
        </p:spPr>
        <p:txBody>
          <a:bodyPr>
            <a:normAutofit/>
          </a:bodyPr>
          <a:lstStyle>
            <a:lvl1pPr marL="0" indent="0" algn="l">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16C4C9A-3960-41CF-A4E9-2A8FB932454B}" type="datetimeFigureOut">
              <a:rPr lang="en-US" dirty="0"/>
              <a:t>8/15/2023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23846" y="1578901"/>
            <a:ext cx="7020154" cy="3564599"/>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 y="0"/>
            <a:ext cx="9142400" cy="5143500"/>
          </a:xfrm>
          <a:prstGeom prst="rect">
            <a:avLst/>
          </a:prstGeom>
        </p:spPr>
      </p:pic>
      <p:sp>
        <p:nvSpPr>
          <p:cNvPr id="8" name="Rectangle 7"/>
          <p:cNvSpPr/>
          <p:nvPr/>
        </p:nvSpPr>
        <p:spPr>
          <a:xfrm>
            <a:off x="0" y="0"/>
            <a:ext cx="723131"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958857" y="606042"/>
            <a:ext cx="5968748" cy="807922"/>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080199" y="1539087"/>
            <a:ext cx="5847405" cy="2998371"/>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rot="5400000">
            <a:off x="-607549" y="3952953"/>
            <a:ext cx="1997047" cy="137160"/>
          </a:xfrm>
          <a:prstGeom prst="rect">
            <a:avLst/>
          </a:prstGeom>
        </p:spPr>
        <p:txBody>
          <a:bodyPr vert="horz" lIns="91440" tIns="18288" rIns="91440" bIns="45720" rtlCol="0" anchor="t"/>
          <a:lstStyle>
            <a:lvl1pPr algn="r">
              <a:defRPr sz="600">
                <a:solidFill>
                  <a:schemeClr val="tx1">
                    <a:tint val="75000"/>
                  </a:schemeClr>
                </a:solidFill>
                <a:latin typeface="+mn-lt"/>
              </a:defRPr>
            </a:lvl1pPr>
          </a:lstStyle>
          <a:p>
            <a:fld id="{3CBC1C18-307B-4F68-A007-B5B542270E8D}" type="datetimeFigureOut">
              <a:rPr lang="en-US" dirty="0"/>
              <a:t>8/15/2023</a:t>
            </a:fld>
            <a:endParaRPr lang="en-US" dirty="0"/>
          </a:p>
        </p:txBody>
      </p:sp>
      <p:sp>
        <p:nvSpPr>
          <p:cNvPr id="5" name="Footer Placeholder 4"/>
          <p:cNvSpPr>
            <a:spLocks noGrp="1"/>
          </p:cNvSpPr>
          <p:nvPr>
            <p:ph type="ftr" sz="quarter" idx="3"/>
          </p:nvPr>
        </p:nvSpPr>
        <p:spPr>
          <a:xfrm rot="5400000">
            <a:off x="-1677848" y="2745858"/>
            <a:ext cx="4414014" cy="134382"/>
          </a:xfrm>
          <a:prstGeom prst="rect">
            <a:avLst/>
          </a:prstGeom>
        </p:spPr>
        <p:txBody>
          <a:bodyPr vert="horz" lIns="91440" tIns="45720" rIns="91440" bIns="18288" rtlCol="0" anchor="b"/>
          <a:lstStyle>
            <a:lvl1pPr algn="r">
              <a:defRPr sz="6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18806" y="123445"/>
            <a:ext cx="477545" cy="242138"/>
          </a:xfrm>
          <a:prstGeom prst="rect">
            <a:avLst/>
          </a:prstGeom>
        </p:spPr>
        <p:txBody>
          <a:bodyPr vert="horz" lIns="91440" tIns="45720" rIns="45720" bIns="45720" rtlCol="0" anchor="ctr"/>
          <a:lstStyle>
            <a:lvl1pPr algn="r">
              <a:defRPr sz="135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721532" y="0"/>
            <a:ext cx="34289"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685800" rtl="0" eaLnBrk="1" latinLnBrk="0" hangingPunct="1">
        <a:lnSpc>
          <a:spcPct val="90000"/>
        </a:lnSpc>
        <a:spcBef>
          <a:spcPct val="0"/>
        </a:spcBef>
        <a:buNone/>
        <a:defRPr sz="2550" b="0" i="0" kern="1200" cap="none">
          <a:solidFill>
            <a:schemeClr val="tx1"/>
          </a:solidFill>
          <a:effectLst/>
          <a:latin typeface="+mj-lt"/>
          <a:ea typeface="+mj-ea"/>
          <a:cs typeface="+mj-cs"/>
        </a:defRPr>
      </a:lvl1pPr>
    </p:titleStyle>
    <p:bodyStyle>
      <a:lvl1pPr marL="258366" indent="-258366" algn="l" defTabSz="685800" rtl="0" eaLnBrk="1" latinLnBrk="0" hangingPunct="1">
        <a:lnSpc>
          <a:spcPct val="120000"/>
        </a:lnSpc>
        <a:spcBef>
          <a:spcPts val="750"/>
        </a:spcBef>
        <a:spcAft>
          <a:spcPts val="450"/>
        </a:spcAft>
        <a:buClr>
          <a:schemeClr val="accent6"/>
        </a:buClr>
        <a:buSzPct val="90000"/>
        <a:buFont typeface="Wingdings" panose="05000000000000000000" pitchFamily="2" charset="2"/>
        <a:buChar char="§"/>
        <a:defRPr sz="1500" kern="1200">
          <a:solidFill>
            <a:schemeClr val="tx1"/>
          </a:solidFill>
          <a:effectLst/>
          <a:latin typeface="+mn-lt"/>
          <a:ea typeface="+mn-ea"/>
          <a:cs typeface="+mn-cs"/>
        </a:defRPr>
      </a:lvl1pPr>
      <a:lvl2pPr marL="5965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350" kern="1200">
          <a:solidFill>
            <a:schemeClr val="tx1"/>
          </a:solidFill>
          <a:effectLst/>
          <a:latin typeface="+mn-lt"/>
          <a:ea typeface="+mn-ea"/>
          <a:cs typeface="+mn-cs"/>
        </a:defRPr>
      </a:lvl2pPr>
      <a:lvl3pPr marL="9441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3pPr>
      <a:lvl4pPr marL="12823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050" kern="1200">
          <a:solidFill>
            <a:schemeClr val="tx1"/>
          </a:solidFill>
          <a:effectLst/>
          <a:latin typeface="+mn-lt"/>
          <a:ea typeface="+mn-ea"/>
          <a:cs typeface="+mn-cs"/>
        </a:defRPr>
      </a:lvl4pPr>
      <a:lvl5pPr marL="16299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900" kern="1200">
          <a:solidFill>
            <a:schemeClr val="tx1"/>
          </a:solidFill>
          <a:effectLst/>
          <a:latin typeface="+mn-lt"/>
          <a:ea typeface="+mn-ea"/>
          <a:cs typeface="+mn-cs"/>
        </a:defRPr>
      </a:lvl5pPr>
      <a:lvl6pPr marL="1981962" indent="-25374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900" kern="1200" baseline="0">
          <a:solidFill>
            <a:schemeClr val="tx1"/>
          </a:solidFill>
          <a:effectLst/>
          <a:latin typeface="+mn-lt"/>
          <a:ea typeface="+mn-ea"/>
          <a:cs typeface="+mn-cs"/>
        </a:defRPr>
      </a:lvl6pPr>
      <a:lvl7pPr marL="2331720" indent="-25374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900" kern="1200" baseline="0">
          <a:solidFill>
            <a:schemeClr val="tx1"/>
          </a:solidFill>
          <a:effectLst/>
          <a:latin typeface="+mn-lt"/>
          <a:ea typeface="+mn-ea"/>
          <a:cs typeface="+mn-cs"/>
        </a:defRPr>
      </a:lvl7pPr>
      <a:lvl8pPr marL="2681478" indent="-25374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900" kern="1200" baseline="0">
          <a:solidFill>
            <a:schemeClr val="tx1"/>
          </a:solidFill>
          <a:effectLst/>
          <a:latin typeface="+mn-lt"/>
          <a:ea typeface="+mn-ea"/>
          <a:cs typeface="+mn-cs"/>
        </a:defRPr>
      </a:lvl8pPr>
      <a:lvl9pPr marL="3031236" indent="-25374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0F4571-51F9-45E6-7F95-CA2CABAB84E4}"/>
              </a:ext>
            </a:extLst>
          </p:cNvPr>
          <p:cNvSpPr>
            <a:spLocks noGrp="1"/>
          </p:cNvSpPr>
          <p:nvPr>
            <p:ph type="ctrTitle"/>
          </p:nvPr>
        </p:nvSpPr>
        <p:spPr>
          <a:xfrm>
            <a:off x="1525336" y="1002325"/>
            <a:ext cx="4857880" cy="1313570"/>
          </a:xfrm>
        </p:spPr>
        <p:txBody>
          <a:bodyPr>
            <a:noAutofit/>
          </a:bodyPr>
          <a:lstStyle/>
          <a:p>
            <a:pPr algn="l"/>
            <a:r>
              <a:rPr lang="zh-CN" altLang="zh-CN" sz="4050" kern="100" dirty="0">
                <a:latin typeface="Times New Roman" panose="02020603050405020304" pitchFamily="18" charset="0"/>
                <a:ea typeface="宋体" panose="02010600030101010101" pitchFamily="2" charset="-122"/>
                <a:cs typeface="Times New Roman" panose="02020603050405020304" pitchFamily="18" charset="0"/>
              </a:rPr>
              <a:t>混合转晶</a:t>
            </a:r>
            <a:r>
              <a:rPr lang="en-US" altLang="zh-CN" sz="4050" kern="100" dirty="0">
                <a:latin typeface="Times New Roman" panose="02020603050405020304" pitchFamily="18" charset="0"/>
                <a:ea typeface="宋体" panose="02010600030101010101" pitchFamily="2" charset="-122"/>
              </a:rPr>
              <a:t>-</a:t>
            </a:r>
            <a:r>
              <a:rPr lang="zh-CN" altLang="zh-CN" sz="4050" kern="100" dirty="0">
                <a:latin typeface="Times New Roman" panose="02020603050405020304" pitchFamily="18" charset="0"/>
                <a:ea typeface="宋体" panose="02010600030101010101" pitchFamily="2" charset="-122"/>
                <a:cs typeface="Times New Roman" panose="02020603050405020304" pitchFamily="18" charset="0"/>
              </a:rPr>
              <a:t>半干法生产高强石膏生产工艺</a:t>
            </a:r>
            <a:br>
              <a:rPr lang="zh-CN" altLang="en-US" sz="1200" dirty="0"/>
            </a:br>
            <a:endParaRPr lang="zh-CN" altLang="en-US" sz="4050" dirty="0"/>
          </a:p>
        </p:txBody>
      </p:sp>
      <p:sp>
        <p:nvSpPr>
          <p:cNvPr id="3" name="副标题 2">
            <a:extLst>
              <a:ext uri="{FF2B5EF4-FFF2-40B4-BE49-F238E27FC236}">
                <a16:creationId xmlns:a16="http://schemas.microsoft.com/office/drawing/2014/main" id="{6937F8F4-31CC-4955-775B-C953C2655B1D}"/>
              </a:ext>
            </a:extLst>
          </p:cNvPr>
          <p:cNvSpPr>
            <a:spLocks noGrp="1"/>
          </p:cNvSpPr>
          <p:nvPr>
            <p:ph type="subTitle" idx="1"/>
          </p:nvPr>
        </p:nvSpPr>
        <p:spPr>
          <a:xfrm>
            <a:off x="2057401" y="2827606"/>
            <a:ext cx="4029455" cy="546001"/>
          </a:xfrm>
        </p:spPr>
        <p:txBody>
          <a:bodyPr>
            <a:normAutofit fontScale="92500"/>
          </a:bodyPr>
          <a:lstStyle/>
          <a:p>
            <a:pPr algn="ctr">
              <a:lnSpc>
                <a:spcPct val="150000"/>
              </a:lnSpc>
              <a:spcBef>
                <a:spcPts val="0"/>
              </a:spcBef>
              <a:spcAft>
                <a:spcPts val="0"/>
              </a:spcAft>
            </a:pPr>
            <a:r>
              <a:rPr lang="zh-CN" altLang="zh-CN" sz="2700" kern="100" dirty="0">
                <a:latin typeface="Times New Roman" panose="02020603050405020304" pitchFamily="18" charset="0"/>
                <a:ea typeface="宋体" panose="02010600030101010101" pitchFamily="2" charset="-122"/>
                <a:cs typeface="Times New Roman" panose="02020603050405020304" pitchFamily="18" charset="0"/>
              </a:rPr>
              <a:t>中试生产线成果介绍</a:t>
            </a:r>
            <a:endParaRPr lang="zh-CN" altLang="en-US" sz="2700" dirty="0"/>
          </a:p>
        </p:txBody>
      </p:sp>
      <p:sp>
        <p:nvSpPr>
          <p:cNvPr id="4" name="副标题 2">
            <a:extLst>
              <a:ext uri="{FF2B5EF4-FFF2-40B4-BE49-F238E27FC236}">
                <a16:creationId xmlns:a16="http://schemas.microsoft.com/office/drawing/2014/main" id="{0DD30FCE-2778-B7B9-F773-066AF936E7F2}"/>
              </a:ext>
            </a:extLst>
          </p:cNvPr>
          <p:cNvSpPr txBox="1">
            <a:spLocks/>
          </p:cNvSpPr>
          <p:nvPr/>
        </p:nvSpPr>
        <p:spPr>
          <a:xfrm>
            <a:off x="6845691" y="1436665"/>
            <a:ext cx="2217420" cy="1135085"/>
          </a:xfrm>
          <a:prstGeom prst="rect">
            <a:avLst/>
          </a:prstGeom>
        </p:spPr>
        <p:txBody>
          <a:bodyPr vert="horz" lIns="68580" tIns="0" rIns="68580" bIns="34290" rtlCol="0" anchor="b">
            <a:normAutofit/>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algn="ctr"/>
            <a:r>
              <a:rPr lang="zh-CN" altLang="zh-CN" sz="24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宁夏博得石膏设计研究院</a:t>
            </a:r>
            <a:endParaRPr lang="zh-CN" altLang="en-US" sz="2400" dirty="0">
              <a:solidFill>
                <a:srgbClr val="C00000"/>
              </a:solidFill>
            </a:endParaRPr>
          </a:p>
        </p:txBody>
      </p:sp>
      <p:sp>
        <p:nvSpPr>
          <p:cNvPr id="5" name="副标题 2">
            <a:extLst>
              <a:ext uri="{FF2B5EF4-FFF2-40B4-BE49-F238E27FC236}">
                <a16:creationId xmlns:a16="http://schemas.microsoft.com/office/drawing/2014/main" id="{908F6CF7-27D3-2DF4-CD10-915A0D7F4C01}"/>
              </a:ext>
            </a:extLst>
          </p:cNvPr>
          <p:cNvSpPr txBox="1">
            <a:spLocks/>
          </p:cNvSpPr>
          <p:nvPr/>
        </p:nvSpPr>
        <p:spPr>
          <a:xfrm>
            <a:off x="6851036" y="3395148"/>
            <a:ext cx="2217420" cy="546001"/>
          </a:xfrm>
          <a:prstGeom prst="rect">
            <a:avLst/>
          </a:prstGeom>
        </p:spPr>
        <p:txBody>
          <a:bodyPr vert="horz" lIns="68580" tIns="0" rIns="68580" bIns="34290" rtlCol="0" anchor="b">
            <a:normAutofit fontScale="92500" lnSpcReduction="20000"/>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pPr algn="ctr">
              <a:lnSpc>
                <a:spcPct val="150000"/>
              </a:lnSpc>
            </a:pPr>
            <a:r>
              <a:rPr lang="zh-CN" altLang="zh-CN" sz="3000" kern="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周军璞</a:t>
            </a:r>
            <a:endParaRPr lang="zh-CN" altLang="zh-CN" sz="3000" kern="100" dirty="0">
              <a:solidFill>
                <a:srgbClr val="C00000"/>
              </a:solidFill>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86074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161039DA-2A37-02BC-5227-105BD1FE1BEB}"/>
              </a:ext>
            </a:extLst>
          </p:cNvPr>
          <p:cNvSpPr>
            <a:spLocks noGrp="1"/>
          </p:cNvSpPr>
          <p:nvPr>
            <p:ph type="title"/>
          </p:nvPr>
        </p:nvSpPr>
        <p:spPr>
          <a:xfrm>
            <a:off x="74490" y="1086729"/>
            <a:ext cx="600758" cy="3101926"/>
          </a:xfrm>
        </p:spPr>
        <p:txBody>
          <a:bodyPr>
            <a:normAutofit fontScale="90000"/>
          </a:bodyPr>
          <a:lstStyle/>
          <a:p>
            <a:pPr>
              <a:lnSpc>
                <a:spcPct val="100000"/>
              </a:lnSpc>
            </a:pPr>
            <a:r>
              <a:rPr lang="zh-CN" altLang="zh-CN" sz="3300" kern="0" dirty="0">
                <a:latin typeface="Times New Roman" panose="02020603050405020304" pitchFamily="18" charset="0"/>
                <a:ea typeface="宋体" panose="02010600030101010101" pitchFamily="2" charset="-122"/>
                <a:cs typeface="Times New Roman" panose="02020603050405020304" pitchFamily="18" charset="0"/>
              </a:rPr>
              <a:t>该工艺的优点</a:t>
            </a:r>
            <a:endParaRPr lang="zh-CN" altLang="en-US" sz="3300" dirty="0"/>
          </a:p>
        </p:txBody>
      </p:sp>
      <p:sp>
        <p:nvSpPr>
          <p:cNvPr id="6" name="内容占位符 2">
            <a:extLst>
              <a:ext uri="{FF2B5EF4-FFF2-40B4-BE49-F238E27FC236}">
                <a16:creationId xmlns:a16="http://schemas.microsoft.com/office/drawing/2014/main" id="{71E7A766-51DE-02F5-9593-FE9FD5BF4008}"/>
              </a:ext>
            </a:extLst>
          </p:cNvPr>
          <p:cNvSpPr txBox="1">
            <a:spLocks/>
          </p:cNvSpPr>
          <p:nvPr/>
        </p:nvSpPr>
        <p:spPr>
          <a:xfrm>
            <a:off x="1624816" y="763229"/>
            <a:ext cx="6056143" cy="1466954"/>
          </a:xfrm>
          <a:prstGeom prst="rect">
            <a:avLst/>
          </a:prstGeom>
        </p:spPr>
        <p:txBody>
          <a:bodyPr vert="horz" lIns="68580" tIns="34290" rIns="68580" bIns="34290" rtlCol="0" anchor="ctr">
            <a:no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pPr marL="0" indent="0">
              <a:lnSpc>
                <a:spcPct val="150000"/>
              </a:lnSpc>
              <a:spcBef>
                <a:spcPts val="0"/>
              </a:spcBef>
              <a:spcAft>
                <a:spcPts val="0"/>
              </a:spcAft>
              <a:buNone/>
            </a:pPr>
            <a:r>
              <a:rPr lang="en-US" altLang="zh-CN" sz="2100" kern="0" dirty="0">
                <a:latin typeface="Times New Roman" panose="02020603050405020304" pitchFamily="18" charset="0"/>
                <a:ea typeface="宋体" panose="02010600030101010101" pitchFamily="2" charset="-122"/>
                <a:cs typeface="Times New Roman" panose="02020603050405020304" pitchFamily="18" charset="0"/>
              </a:rPr>
              <a:t>1</a:t>
            </a:r>
            <a:r>
              <a:rPr lang="zh-CN" altLang="zh-CN" sz="2100" kern="0" dirty="0">
                <a:latin typeface="Times New Roman" panose="02020603050405020304" pitchFamily="18" charset="0"/>
                <a:ea typeface="宋体" panose="02010600030101010101" pitchFamily="2" charset="-122"/>
                <a:cs typeface="Times New Roman" panose="02020603050405020304" pitchFamily="18" charset="0"/>
              </a:rPr>
              <a:t>：生产工艺简单，生产控制稳定，产品质量稳定。原料适应性高，适合于附着水含量</a:t>
            </a:r>
            <a:r>
              <a:rPr lang="en-US" altLang="zh-CN" sz="2100" kern="0" dirty="0">
                <a:latin typeface="Times New Roman" panose="02020603050405020304" pitchFamily="18" charset="0"/>
                <a:ea typeface="宋体" panose="02010600030101010101" pitchFamily="2" charset="-122"/>
                <a:cs typeface="Times New Roman" panose="02020603050405020304" pitchFamily="18" charset="0"/>
              </a:rPr>
              <a:t>0-20%</a:t>
            </a:r>
            <a:r>
              <a:rPr lang="zh-CN" altLang="zh-CN" sz="2100" kern="0" dirty="0">
                <a:latin typeface="Times New Roman" panose="02020603050405020304" pitchFamily="18" charset="0"/>
                <a:ea typeface="宋体" panose="02010600030101010101" pitchFamily="2" charset="-122"/>
                <a:cs typeface="Times New Roman" panose="02020603050405020304" pitchFamily="18" charset="0"/>
              </a:rPr>
              <a:t>的各类粉状副产石膏</a:t>
            </a:r>
            <a:endParaRPr lang="zh-CN" altLang="zh-CN" sz="2100"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7" name="内容占位符 2">
            <a:extLst>
              <a:ext uri="{FF2B5EF4-FFF2-40B4-BE49-F238E27FC236}">
                <a16:creationId xmlns:a16="http://schemas.microsoft.com/office/drawing/2014/main" id="{EABC4B90-D1D8-6C26-9B58-E67AAC360926}"/>
              </a:ext>
            </a:extLst>
          </p:cNvPr>
          <p:cNvSpPr txBox="1">
            <a:spLocks/>
          </p:cNvSpPr>
          <p:nvPr/>
        </p:nvSpPr>
        <p:spPr>
          <a:xfrm>
            <a:off x="1624816" y="2637691"/>
            <a:ext cx="6056143" cy="1742579"/>
          </a:xfrm>
          <a:prstGeom prst="rect">
            <a:avLst/>
          </a:prstGeom>
        </p:spPr>
        <p:txBody>
          <a:bodyPr vert="horz" lIns="68580" tIns="34290" rIns="68580" bIns="34290" rtlCol="0" anchor="ctr">
            <a:no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pPr marL="0" indent="0">
              <a:lnSpc>
                <a:spcPct val="150000"/>
              </a:lnSpc>
              <a:spcBef>
                <a:spcPts val="0"/>
              </a:spcBef>
              <a:spcAft>
                <a:spcPts val="0"/>
              </a:spcAft>
              <a:buNone/>
            </a:pPr>
            <a:r>
              <a:rPr lang="en-US" altLang="zh-CN" sz="2100" kern="0" dirty="0">
                <a:latin typeface="Times New Roman" panose="02020603050405020304" pitchFamily="18" charset="0"/>
                <a:ea typeface="宋体" panose="02010600030101010101" pitchFamily="2" charset="-122"/>
                <a:cs typeface="Times New Roman" panose="02020603050405020304" pitchFamily="18" charset="0"/>
              </a:rPr>
              <a:t>2</a:t>
            </a:r>
            <a:r>
              <a:rPr lang="zh-CN" altLang="zh-CN" sz="2100" kern="0" dirty="0">
                <a:latin typeface="Times New Roman" panose="02020603050405020304" pitchFamily="18" charset="0"/>
                <a:ea typeface="宋体" panose="02010600030101010101" pitchFamily="2" charset="-122"/>
                <a:cs typeface="Times New Roman" panose="02020603050405020304" pitchFamily="18" charset="0"/>
              </a:rPr>
              <a:t>：产品性能指标高，转晶易调控具有不同晶型级配和颗粒级配的产品，实现产品性能多样化，可生产各种中高档高强石膏产品。</a:t>
            </a:r>
            <a:endParaRPr lang="zh-CN" altLang="zh-CN" sz="2100" kern="100" dirty="0">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88733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D6824A18-622A-5B98-0B3A-F26937CC1621}"/>
              </a:ext>
            </a:extLst>
          </p:cNvPr>
          <p:cNvSpPr>
            <a:spLocks noGrp="1"/>
          </p:cNvSpPr>
          <p:nvPr>
            <p:ph type="title"/>
          </p:nvPr>
        </p:nvSpPr>
        <p:spPr>
          <a:xfrm>
            <a:off x="106143" y="1204273"/>
            <a:ext cx="632411" cy="2902089"/>
          </a:xfrm>
        </p:spPr>
        <p:txBody>
          <a:bodyPr>
            <a:normAutofit/>
          </a:bodyPr>
          <a:lstStyle/>
          <a:p>
            <a:pPr algn="just"/>
            <a:r>
              <a:rPr lang="zh-CN" altLang="zh-CN" sz="3300" kern="0" dirty="0">
                <a:latin typeface="Times New Roman" panose="02020603050405020304" pitchFamily="18" charset="0"/>
                <a:ea typeface="宋体" panose="02010600030101010101" pitchFamily="2" charset="-122"/>
                <a:cs typeface="Times New Roman" panose="02020603050405020304" pitchFamily="18" charset="0"/>
              </a:rPr>
              <a:t>该工艺的优点</a:t>
            </a:r>
            <a:endParaRPr lang="zh-CN" altLang="en-US" sz="3300" dirty="0"/>
          </a:p>
        </p:txBody>
      </p:sp>
      <p:sp>
        <p:nvSpPr>
          <p:cNvPr id="7" name="内容占位符 2">
            <a:extLst>
              <a:ext uri="{FF2B5EF4-FFF2-40B4-BE49-F238E27FC236}">
                <a16:creationId xmlns:a16="http://schemas.microsoft.com/office/drawing/2014/main" id="{B472A762-01BF-3596-7649-2223A0CBA0E6}"/>
              </a:ext>
            </a:extLst>
          </p:cNvPr>
          <p:cNvSpPr txBox="1">
            <a:spLocks/>
          </p:cNvSpPr>
          <p:nvPr/>
        </p:nvSpPr>
        <p:spPr>
          <a:xfrm>
            <a:off x="1656468" y="628075"/>
            <a:ext cx="6056143" cy="866921"/>
          </a:xfrm>
          <a:prstGeom prst="rect">
            <a:avLst/>
          </a:prstGeom>
        </p:spPr>
        <p:txBody>
          <a:bodyPr vert="horz" lIns="68580" tIns="34290" rIns="68580" bIns="34290" rtlCol="0" anchor="ctr">
            <a:no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pPr marL="0" indent="0">
              <a:lnSpc>
                <a:spcPct val="150000"/>
              </a:lnSpc>
              <a:spcBef>
                <a:spcPts val="0"/>
              </a:spcBef>
              <a:spcAft>
                <a:spcPts val="0"/>
              </a:spcAft>
              <a:buNone/>
            </a:pPr>
            <a:r>
              <a:rPr lang="en-US" altLang="zh-CN" sz="2100" kern="0" dirty="0">
                <a:latin typeface="Times New Roman" panose="02020603050405020304" pitchFamily="18" charset="0"/>
                <a:ea typeface="宋体" panose="02010600030101010101" pitchFamily="2" charset="-122"/>
                <a:cs typeface="Times New Roman" panose="02020603050405020304" pitchFamily="18" charset="0"/>
              </a:rPr>
              <a:t>3</a:t>
            </a:r>
            <a:r>
              <a:rPr lang="zh-CN" altLang="zh-CN" sz="2100" kern="0" dirty="0">
                <a:latin typeface="Times New Roman" panose="02020603050405020304" pitchFamily="18" charset="0"/>
                <a:ea typeface="宋体" panose="02010600030101010101" pitchFamily="2" charset="-122"/>
                <a:cs typeface="Times New Roman" panose="02020603050405020304" pitchFamily="18" charset="0"/>
              </a:rPr>
              <a:t>：生产过程中只有少量冷凝水产生，易于利用或排放。生产线设备投资及环保投资少</a:t>
            </a:r>
            <a:endParaRPr lang="zh-CN" altLang="zh-CN" sz="2100"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8" name="内容占位符 2">
            <a:extLst>
              <a:ext uri="{FF2B5EF4-FFF2-40B4-BE49-F238E27FC236}">
                <a16:creationId xmlns:a16="http://schemas.microsoft.com/office/drawing/2014/main" id="{7F9B00A4-8A96-1B20-A821-9525819FB888}"/>
              </a:ext>
            </a:extLst>
          </p:cNvPr>
          <p:cNvSpPr txBox="1">
            <a:spLocks/>
          </p:cNvSpPr>
          <p:nvPr/>
        </p:nvSpPr>
        <p:spPr>
          <a:xfrm>
            <a:off x="1656468" y="1692329"/>
            <a:ext cx="6056143" cy="1364993"/>
          </a:xfrm>
          <a:prstGeom prst="rect">
            <a:avLst/>
          </a:prstGeom>
        </p:spPr>
        <p:txBody>
          <a:bodyPr vert="horz" lIns="68580" tIns="34290" rIns="68580" bIns="34290" rtlCol="0" anchor="ctr">
            <a:no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pPr marL="0" indent="0">
              <a:lnSpc>
                <a:spcPct val="150000"/>
              </a:lnSpc>
              <a:spcBef>
                <a:spcPts val="0"/>
              </a:spcBef>
              <a:spcAft>
                <a:spcPts val="0"/>
              </a:spcAft>
              <a:buNone/>
            </a:pPr>
            <a:r>
              <a:rPr lang="en-US" altLang="zh-CN" sz="2100" kern="0" dirty="0">
                <a:latin typeface="Times New Roman" panose="02020603050405020304" pitchFamily="18" charset="0"/>
                <a:ea typeface="宋体" panose="02010600030101010101" pitchFamily="2" charset="-122"/>
                <a:cs typeface="Times New Roman" panose="02020603050405020304" pitchFamily="18" charset="0"/>
              </a:rPr>
              <a:t>4</a:t>
            </a:r>
            <a:r>
              <a:rPr lang="zh-CN" altLang="zh-CN" sz="2100" kern="0" dirty="0">
                <a:latin typeface="Times New Roman" panose="02020603050405020304" pitchFamily="18" charset="0"/>
                <a:ea typeface="宋体" panose="02010600030101010101" pitchFamily="2" charset="-122"/>
                <a:cs typeface="Times New Roman" panose="02020603050405020304" pitchFamily="18" charset="0"/>
              </a:rPr>
              <a:t>：生产成本低，对副产石膏，一般生产成本在</a:t>
            </a:r>
            <a:r>
              <a:rPr lang="en-US" altLang="zh-CN" sz="2100" kern="0" dirty="0">
                <a:latin typeface="Times New Roman" panose="02020603050405020304" pitchFamily="18" charset="0"/>
                <a:ea typeface="宋体" panose="02010600030101010101" pitchFamily="2" charset="-122"/>
                <a:cs typeface="Times New Roman" panose="02020603050405020304" pitchFamily="18" charset="0"/>
              </a:rPr>
              <a:t>280-350</a:t>
            </a:r>
            <a:r>
              <a:rPr lang="zh-CN" altLang="zh-CN" sz="2100" kern="0" dirty="0">
                <a:latin typeface="Times New Roman" panose="02020603050405020304" pitchFamily="18" charset="0"/>
                <a:ea typeface="宋体" panose="02010600030101010101" pitchFamily="2" charset="-122"/>
                <a:cs typeface="Times New Roman" panose="02020603050405020304" pitchFamily="18" charset="0"/>
              </a:rPr>
              <a:t>元</a:t>
            </a:r>
            <a:r>
              <a:rPr lang="en-US" altLang="zh-CN" sz="2100" kern="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100" kern="0" dirty="0">
                <a:latin typeface="Times New Roman" panose="02020603050405020304" pitchFamily="18" charset="0"/>
                <a:ea typeface="宋体" panose="02010600030101010101" pitchFamily="2" charset="-122"/>
                <a:cs typeface="Times New Roman" panose="02020603050405020304" pitchFamily="18" charset="0"/>
              </a:rPr>
              <a:t>吨；对于天然石膏，生产成本一般在</a:t>
            </a:r>
            <a:r>
              <a:rPr lang="en-US" altLang="zh-CN" sz="2100" kern="0" dirty="0">
                <a:latin typeface="Times New Roman" panose="02020603050405020304" pitchFamily="18" charset="0"/>
                <a:ea typeface="宋体" panose="02010600030101010101" pitchFamily="2" charset="-122"/>
                <a:cs typeface="Times New Roman" panose="02020603050405020304" pitchFamily="18" charset="0"/>
              </a:rPr>
              <a:t>300-450</a:t>
            </a:r>
            <a:r>
              <a:rPr lang="zh-CN" altLang="zh-CN" sz="2100" kern="0" dirty="0">
                <a:latin typeface="Times New Roman" panose="02020603050405020304" pitchFamily="18" charset="0"/>
                <a:ea typeface="宋体" panose="02010600030101010101" pitchFamily="2" charset="-122"/>
                <a:cs typeface="Times New Roman" panose="02020603050405020304" pitchFamily="18" charset="0"/>
              </a:rPr>
              <a:t>元</a:t>
            </a:r>
            <a:r>
              <a:rPr lang="en-US" altLang="zh-CN" sz="2100" kern="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100" kern="0" dirty="0">
                <a:latin typeface="Times New Roman" panose="02020603050405020304" pitchFamily="18" charset="0"/>
                <a:ea typeface="宋体" panose="02010600030101010101" pitchFamily="2" charset="-122"/>
                <a:cs typeface="Times New Roman" panose="02020603050405020304" pitchFamily="18" charset="0"/>
              </a:rPr>
              <a:t>吨（主要取决于原料价格）</a:t>
            </a:r>
            <a:endParaRPr lang="en-US" altLang="zh-CN" sz="2100" kern="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内容占位符 2">
            <a:extLst>
              <a:ext uri="{FF2B5EF4-FFF2-40B4-BE49-F238E27FC236}">
                <a16:creationId xmlns:a16="http://schemas.microsoft.com/office/drawing/2014/main" id="{8A6A16C0-F3B1-085C-0D44-91B672FCB19D}"/>
              </a:ext>
            </a:extLst>
          </p:cNvPr>
          <p:cNvSpPr>
            <a:spLocks noGrp="1"/>
          </p:cNvSpPr>
          <p:nvPr>
            <p:ph idx="1"/>
          </p:nvPr>
        </p:nvSpPr>
        <p:spPr>
          <a:xfrm>
            <a:off x="1656467" y="3254656"/>
            <a:ext cx="5846324" cy="1364993"/>
          </a:xfrm>
        </p:spPr>
        <p:txBody>
          <a:bodyPr>
            <a:noAutofit/>
          </a:bodyPr>
          <a:lstStyle/>
          <a:p>
            <a:pPr marL="0" indent="0">
              <a:lnSpc>
                <a:spcPct val="150000"/>
              </a:lnSpc>
              <a:spcBef>
                <a:spcPts val="0"/>
              </a:spcBef>
              <a:spcAft>
                <a:spcPts val="0"/>
              </a:spcAft>
              <a:buNone/>
            </a:pPr>
            <a:r>
              <a:rPr lang="en-US" altLang="zh-CN" sz="2100" dirty="0">
                <a:latin typeface="Times New Roman" panose="02020603050405020304" pitchFamily="18" charset="0"/>
                <a:ea typeface="宋体" panose="02010600030101010101" pitchFamily="2" charset="-122"/>
              </a:rPr>
              <a:t>5</a:t>
            </a:r>
            <a:r>
              <a:rPr lang="zh-CN" altLang="zh-CN" sz="2100" dirty="0">
                <a:latin typeface="Times New Roman" panose="02020603050405020304" pitchFamily="18" charset="0"/>
                <a:ea typeface="宋体" panose="02010600030101010101" pitchFamily="2" charset="-122"/>
                <a:cs typeface="Times New Roman" panose="02020603050405020304" pitchFamily="18" charset="0"/>
              </a:rPr>
              <a:t>：易于规模化，生产线可采用一步法进行较小规模的市场（</a:t>
            </a:r>
            <a:r>
              <a:rPr lang="en-US" altLang="zh-CN" sz="2100" dirty="0">
                <a:latin typeface="Times New Roman" panose="02020603050405020304" pitchFamily="18" charset="0"/>
                <a:ea typeface="宋体" panose="02010600030101010101" pitchFamily="2" charset="-122"/>
              </a:rPr>
              <a:t>1-3</a:t>
            </a:r>
            <a:r>
              <a:rPr lang="zh-CN" altLang="zh-CN" sz="2100" dirty="0">
                <a:latin typeface="Times New Roman" panose="02020603050405020304" pitchFamily="18" charset="0"/>
                <a:ea typeface="宋体" panose="02010600030101010101" pitchFamily="2" charset="-122"/>
                <a:cs typeface="Times New Roman" panose="02020603050405020304" pitchFamily="18" charset="0"/>
              </a:rPr>
              <a:t>万吨），可采用二步法进行较大规模的生产（</a:t>
            </a:r>
            <a:r>
              <a:rPr lang="en-US" altLang="zh-CN" sz="2100" dirty="0">
                <a:latin typeface="Times New Roman" panose="02020603050405020304" pitchFamily="18" charset="0"/>
                <a:ea typeface="宋体" panose="02010600030101010101" pitchFamily="2" charset="-122"/>
              </a:rPr>
              <a:t>3-10</a:t>
            </a:r>
            <a:r>
              <a:rPr lang="zh-CN" altLang="zh-CN" sz="2100" dirty="0">
                <a:latin typeface="Times New Roman" panose="02020603050405020304" pitchFamily="18" charset="0"/>
                <a:ea typeface="宋体" panose="02010600030101010101" pitchFamily="2" charset="-122"/>
                <a:cs typeface="Times New Roman" panose="02020603050405020304" pitchFamily="18" charset="0"/>
              </a:rPr>
              <a:t>万吨）</a:t>
            </a:r>
            <a:endParaRPr lang="zh-CN" altLang="en-US" sz="2100" dirty="0"/>
          </a:p>
        </p:txBody>
      </p:sp>
    </p:spTree>
    <p:extLst>
      <p:ext uri="{BB962C8B-B14F-4D97-AF65-F5344CB8AC3E}">
        <p14:creationId xmlns:p14="http://schemas.microsoft.com/office/powerpoint/2010/main" val="2297491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2C35F9-7616-5D90-38B7-C5B22E2DC92F}"/>
              </a:ext>
            </a:extLst>
          </p:cNvPr>
          <p:cNvSpPr>
            <a:spLocks noGrp="1"/>
          </p:cNvSpPr>
          <p:nvPr>
            <p:ph type="title"/>
          </p:nvPr>
        </p:nvSpPr>
        <p:spPr>
          <a:xfrm>
            <a:off x="105508" y="1210699"/>
            <a:ext cx="601394" cy="2722100"/>
          </a:xfrm>
        </p:spPr>
        <p:txBody>
          <a:bodyPr>
            <a:normAutofit/>
          </a:bodyPr>
          <a:lstStyle/>
          <a:p>
            <a:pPr algn="ctr"/>
            <a:r>
              <a:rPr lang="zh-CN" altLang="zh-CN" sz="3600" kern="100" dirty="0">
                <a:latin typeface="Times New Roman" panose="02020603050405020304" pitchFamily="18" charset="0"/>
                <a:ea typeface="宋体" panose="02010600030101010101" pitchFamily="2" charset="-122"/>
                <a:cs typeface="Times New Roman" panose="02020603050405020304" pitchFamily="18" charset="0"/>
              </a:rPr>
              <a:t>成本</a:t>
            </a:r>
            <a:r>
              <a:rPr lang="zh-CN" altLang="en-US" sz="3600" kern="100" dirty="0">
                <a:latin typeface="Times New Roman" panose="02020603050405020304" pitchFamily="18" charset="0"/>
                <a:ea typeface="宋体" panose="02010600030101010101" pitchFamily="2" charset="-122"/>
                <a:cs typeface="Times New Roman" panose="02020603050405020304" pitchFamily="18" charset="0"/>
              </a:rPr>
              <a:t>分析</a:t>
            </a:r>
            <a:r>
              <a:rPr lang="zh-CN" altLang="zh-CN" sz="3600" kern="100" dirty="0">
                <a:latin typeface="Times New Roman" panose="02020603050405020304" pitchFamily="18" charset="0"/>
                <a:ea typeface="宋体" panose="02010600030101010101" pitchFamily="2" charset="-122"/>
                <a:cs typeface="Times New Roman" panose="02020603050405020304" pitchFamily="18" charset="0"/>
              </a:rPr>
              <a:t>表</a:t>
            </a:r>
            <a:endParaRPr lang="zh-CN" altLang="en-US" sz="3600" dirty="0"/>
          </a:p>
        </p:txBody>
      </p:sp>
      <p:graphicFrame>
        <p:nvGraphicFramePr>
          <p:cNvPr id="4" name="内容占位符 3">
            <a:extLst>
              <a:ext uri="{FF2B5EF4-FFF2-40B4-BE49-F238E27FC236}">
                <a16:creationId xmlns:a16="http://schemas.microsoft.com/office/drawing/2014/main" id="{915888C9-C503-4FD8-7DAD-5AA41A378928}"/>
              </a:ext>
            </a:extLst>
          </p:cNvPr>
          <p:cNvGraphicFramePr>
            <a:graphicFrameLocks noGrp="1"/>
          </p:cNvGraphicFramePr>
          <p:nvPr>
            <p:ph idx="1"/>
            <p:extLst>
              <p:ext uri="{D42A27DB-BD31-4B8C-83A1-F6EECF244321}">
                <p14:modId xmlns:p14="http://schemas.microsoft.com/office/powerpoint/2010/main" val="3614344415"/>
              </p:ext>
            </p:extLst>
          </p:nvPr>
        </p:nvGraphicFramePr>
        <p:xfrm>
          <a:off x="1095022" y="583038"/>
          <a:ext cx="6959861" cy="4305049"/>
        </p:xfrm>
        <a:graphic>
          <a:graphicData uri="http://schemas.openxmlformats.org/drawingml/2006/table">
            <a:tbl>
              <a:tblPr firstRow="1" firstCol="1" bandRow="1">
                <a:tableStyleId>{5C22544A-7EE6-4342-B048-85BDC9FD1C3A}</a:tableStyleId>
              </a:tblPr>
              <a:tblGrid>
                <a:gridCol w="628687">
                  <a:extLst>
                    <a:ext uri="{9D8B030D-6E8A-4147-A177-3AD203B41FA5}">
                      <a16:colId xmlns:a16="http://schemas.microsoft.com/office/drawing/2014/main" val="1292056714"/>
                    </a:ext>
                  </a:extLst>
                </a:gridCol>
                <a:gridCol w="873519">
                  <a:extLst>
                    <a:ext uri="{9D8B030D-6E8A-4147-A177-3AD203B41FA5}">
                      <a16:colId xmlns:a16="http://schemas.microsoft.com/office/drawing/2014/main" val="1549580669"/>
                    </a:ext>
                  </a:extLst>
                </a:gridCol>
                <a:gridCol w="1980494">
                  <a:extLst>
                    <a:ext uri="{9D8B030D-6E8A-4147-A177-3AD203B41FA5}">
                      <a16:colId xmlns:a16="http://schemas.microsoft.com/office/drawing/2014/main" val="1026746135"/>
                    </a:ext>
                  </a:extLst>
                </a:gridCol>
                <a:gridCol w="1094427">
                  <a:extLst>
                    <a:ext uri="{9D8B030D-6E8A-4147-A177-3AD203B41FA5}">
                      <a16:colId xmlns:a16="http://schemas.microsoft.com/office/drawing/2014/main" val="3046290345"/>
                    </a:ext>
                  </a:extLst>
                </a:gridCol>
                <a:gridCol w="1149030">
                  <a:extLst>
                    <a:ext uri="{9D8B030D-6E8A-4147-A177-3AD203B41FA5}">
                      <a16:colId xmlns:a16="http://schemas.microsoft.com/office/drawing/2014/main" val="3137616698"/>
                    </a:ext>
                  </a:extLst>
                </a:gridCol>
                <a:gridCol w="1233704">
                  <a:extLst>
                    <a:ext uri="{9D8B030D-6E8A-4147-A177-3AD203B41FA5}">
                      <a16:colId xmlns:a16="http://schemas.microsoft.com/office/drawing/2014/main" val="2835688037"/>
                    </a:ext>
                  </a:extLst>
                </a:gridCol>
              </a:tblGrid>
              <a:tr h="534590">
                <a:tc>
                  <a:txBody>
                    <a:bodyPr/>
                    <a:lstStyle/>
                    <a:p>
                      <a:pPr algn="just">
                        <a:lnSpc>
                          <a:spcPct val="150000"/>
                        </a:lnSpc>
                      </a:pPr>
                      <a:r>
                        <a:rPr lang="zh-CN" sz="1700" kern="100" dirty="0">
                          <a:effectLst/>
                        </a:rPr>
                        <a:t>序号</a:t>
                      </a:r>
                      <a:endParaRPr lang="zh-CN" sz="1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tc>
                  <a:txBody>
                    <a:bodyPr/>
                    <a:lstStyle/>
                    <a:p>
                      <a:pPr algn="just">
                        <a:lnSpc>
                          <a:spcPct val="150000"/>
                        </a:lnSpc>
                      </a:pPr>
                      <a:r>
                        <a:rPr lang="zh-CN" sz="1700" kern="100" dirty="0">
                          <a:effectLst/>
                        </a:rPr>
                        <a:t>名称</a:t>
                      </a:r>
                      <a:endParaRPr lang="zh-CN" sz="1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tc>
                  <a:txBody>
                    <a:bodyPr/>
                    <a:lstStyle/>
                    <a:p>
                      <a:pPr algn="just">
                        <a:lnSpc>
                          <a:spcPct val="150000"/>
                        </a:lnSpc>
                      </a:pPr>
                      <a:r>
                        <a:rPr lang="zh-CN" sz="1700" kern="0" dirty="0">
                          <a:effectLst/>
                        </a:rPr>
                        <a:t>单位消耗</a:t>
                      </a:r>
                      <a:endParaRPr lang="zh-CN" sz="1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tc>
                  <a:txBody>
                    <a:bodyPr/>
                    <a:lstStyle/>
                    <a:p>
                      <a:pPr algn="just">
                        <a:lnSpc>
                          <a:spcPct val="150000"/>
                        </a:lnSpc>
                      </a:pPr>
                      <a:r>
                        <a:rPr lang="zh-CN" sz="1700" kern="100" dirty="0">
                          <a:effectLst/>
                        </a:rPr>
                        <a:t>单价</a:t>
                      </a:r>
                      <a:r>
                        <a:rPr lang="en-US" altLang="zh-CN" sz="1700" kern="100" dirty="0">
                          <a:effectLst/>
                        </a:rPr>
                        <a:t>(</a:t>
                      </a:r>
                      <a:r>
                        <a:rPr lang="zh-CN" sz="1700" kern="100" dirty="0">
                          <a:effectLst/>
                        </a:rPr>
                        <a:t>元</a:t>
                      </a:r>
                      <a:r>
                        <a:rPr lang="en-US" altLang="zh-CN" sz="1700" kern="100" dirty="0">
                          <a:effectLst/>
                        </a:rPr>
                        <a:t>)</a:t>
                      </a:r>
                      <a:endParaRPr lang="zh-CN" sz="1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tc>
                  <a:txBody>
                    <a:bodyPr/>
                    <a:lstStyle/>
                    <a:p>
                      <a:pPr algn="just">
                        <a:lnSpc>
                          <a:spcPct val="150000"/>
                        </a:lnSpc>
                      </a:pPr>
                      <a:r>
                        <a:rPr lang="zh-CN" sz="1700" kern="100" dirty="0">
                          <a:effectLst/>
                        </a:rPr>
                        <a:t>吨成本</a:t>
                      </a:r>
                      <a:r>
                        <a:rPr lang="en-US" altLang="zh-CN" sz="1700" kern="100" dirty="0">
                          <a:effectLst/>
                        </a:rPr>
                        <a:t>(</a:t>
                      </a:r>
                      <a:r>
                        <a:rPr lang="zh-CN" sz="1700" kern="100" dirty="0">
                          <a:effectLst/>
                        </a:rPr>
                        <a:t>元）</a:t>
                      </a:r>
                      <a:endParaRPr lang="zh-CN" sz="1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tc>
                  <a:txBody>
                    <a:bodyPr/>
                    <a:lstStyle/>
                    <a:p>
                      <a:pPr algn="just">
                        <a:lnSpc>
                          <a:spcPct val="150000"/>
                        </a:lnSpc>
                      </a:pPr>
                      <a:r>
                        <a:rPr lang="en-US" altLang="zh-CN" sz="1700" kern="100" dirty="0">
                          <a:effectLst/>
                        </a:rPr>
                        <a:t>)</a:t>
                      </a:r>
                      <a:r>
                        <a:rPr lang="zh-CN" sz="1700" kern="100" dirty="0">
                          <a:effectLst/>
                        </a:rPr>
                        <a:t>备注</a:t>
                      </a:r>
                      <a:endParaRPr lang="zh-CN" sz="1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2675098861"/>
                  </a:ext>
                </a:extLst>
              </a:tr>
              <a:tr h="538637">
                <a:tc>
                  <a:txBody>
                    <a:bodyPr/>
                    <a:lstStyle/>
                    <a:p>
                      <a:pPr algn="just">
                        <a:lnSpc>
                          <a:spcPct val="150000"/>
                        </a:lnSpc>
                      </a:pPr>
                      <a:r>
                        <a:rPr lang="en-US" sz="1700" kern="100">
                          <a:effectLst/>
                        </a:rPr>
                        <a:t>1</a:t>
                      </a:r>
                      <a:endParaRPr lang="zh-CN" sz="1700" kern="10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tc>
                  <a:txBody>
                    <a:bodyPr/>
                    <a:lstStyle/>
                    <a:p>
                      <a:pPr algn="just">
                        <a:lnSpc>
                          <a:spcPct val="150000"/>
                        </a:lnSpc>
                      </a:pPr>
                      <a:r>
                        <a:rPr lang="zh-CN" sz="1700" kern="100" dirty="0">
                          <a:effectLst/>
                        </a:rPr>
                        <a:t>原料</a:t>
                      </a:r>
                      <a:endParaRPr lang="zh-CN" sz="1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tc>
                  <a:txBody>
                    <a:bodyPr/>
                    <a:lstStyle/>
                    <a:p>
                      <a:pPr algn="just">
                        <a:lnSpc>
                          <a:spcPct val="150000"/>
                        </a:lnSpc>
                      </a:pPr>
                      <a:r>
                        <a:rPr lang="en-US" sz="1700" kern="0" dirty="0">
                          <a:effectLst/>
                        </a:rPr>
                        <a:t>1.18</a:t>
                      </a:r>
                      <a:r>
                        <a:rPr lang="zh-CN" sz="1700" kern="0" dirty="0">
                          <a:effectLst/>
                        </a:rPr>
                        <a:t>吨原料</a:t>
                      </a:r>
                      <a:r>
                        <a:rPr lang="en-US" sz="1700" kern="0" dirty="0">
                          <a:effectLst/>
                        </a:rPr>
                        <a:t>/</a:t>
                      </a:r>
                      <a:r>
                        <a:rPr lang="zh-CN" sz="1700" kern="0" dirty="0">
                          <a:effectLst/>
                        </a:rPr>
                        <a:t>吨产品</a:t>
                      </a:r>
                      <a:endParaRPr lang="zh-CN" sz="1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tc>
                  <a:txBody>
                    <a:bodyPr/>
                    <a:lstStyle/>
                    <a:p>
                      <a:pPr algn="just">
                        <a:lnSpc>
                          <a:spcPct val="150000"/>
                        </a:lnSpc>
                      </a:pPr>
                      <a:r>
                        <a:rPr lang="en-US" sz="1700" kern="100">
                          <a:effectLst/>
                        </a:rPr>
                        <a:t>50</a:t>
                      </a:r>
                      <a:endParaRPr lang="zh-CN" sz="1700" kern="10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tc>
                  <a:txBody>
                    <a:bodyPr/>
                    <a:lstStyle/>
                    <a:p>
                      <a:pPr algn="just">
                        <a:lnSpc>
                          <a:spcPct val="150000"/>
                        </a:lnSpc>
                      </a:pPr>
                      <a:r>
                        <a:rPr lang="en-US" sz="1700" kern="100" dirty="0">
                          <a:effectLst/>
                        </a:rPr>
                        <a:t>59</a:t>
                      </a:r>
                      <a:endParaRPr lang="zh-CN" sz="1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tc>
                  <a:txBody>
                    <a:bodyPr/>
                    <a:lstStyle/>
                    <a:p>
                      <a:pPr algn="just">
                        <a:lnSpc>
                          <a:spcPct val="150000"/>
                        </a:lnSpc>
                      </a:pPr>
                      <a:r>
                        <a:rPr lang="en-US" sz="1700" kern="100" dirty="0">
                          <a:effectLst/>
                        </a:rPr>
                        <a:t> </a:t>
                      </a:r>
                      <a:endParaRPr lang="zh-CN" sz="1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3896599944"/>
                  </a:ext>
                </a:extLst>
              </a:tr>
              <a:tr h="538637">
                <a:tc>
                  <a:txBody>
                    <a:bodyPr/>
                    <a:lstStyle/>
                    <a:p>
                      <a:pPr algn="just">
                        <a:lnSpc>
                          <a:spcPct val="150000"/>
                        </a:lnSpc>
                      </a:pPr>
                      <a:r>
                        <a:rPr lang="en-US" sz="1700" kern="100">
                          <a:effectLst/>
                        </a:rPr>
                        <a:t>2</a:t>
                      </a:r>
                      <a:endParaRPr lang="zh-CN" sz="1700" kern="10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tc>
                  <a:txBody>
                    <a:bodyPr/>
                    <a:lstStyle/>
                    <a:p>
                      <a:pPr algn="just">
                        <a:lnSpc>
                          <a:spcPct val="150000"/>
                        </a:lnSpc>
                      </a:pPr>
                      <a:r>
                        <a:rPr lang="zh-CN" sz="1700" kern="100" dirty="0">
                          <a:effectLst/>
                        </a:rPr>
                        <a:t>转晶剂</a:t>
                      </a:r>
                      <a:endParaRPr lang="zh-CN" sz="1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tc>
                  <a:txBody>
                    <a:bodyPr/>
                    <a:lstStyle/>
                    <a:p>
                      <a:pPr algn="just">
                        <a:lnSpc>
                          <a:spcPct val="150000"/>
                        </a:lnSpc>
                      </a:pPr>
                      <a:r>
                        <a:rPr lang="en-US" sz="1700" kern="100" dirty="0">
                          <a:effectLst/>
                        </a:rPr>
                        <a:t> </a:t>
                      </a:r>
                      <a:endParaRPr lang="zh-CN" sz="1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tc>
                  <a:txBody>
                    <a:bodyPr/>
                    <a:lstStyle/>
                    <a:p>
                      <a:pPr algn="just">
                        <a:lnSpc>
                          <a:spcPct val="150000"/>
                        </a:lnSpc>
                      </a:pPr>
                      <a:r>
                        <a:rPr lang="en-US" sz="1700" kern="100">
                          <a:effectLst/>
                        </a:rPr>
                        <a:t> </a:t>
                      </a:r>
                      <a:endParaRPr lang="zh-CN" sz="1700" kern="10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tc>
                  <a:txBody>
                    <a:bodyPr/>
                    <a:lstStyle/>
                    <a:p>
                      <a:pPr algn="just">
                        <a:lnSpc>
                          <a:spcPct val="150000"/>
                        </a:lnSpc>
                      </a:pPr>
                      <a:r>
                        <a:rPr lang="en-US" sz="1700" kern="100">
                          <a:effectLst/>
                        </a:rPr>
                        <a:t>12</a:t>
                      </a:r>
                      <a:endParaRPr lang="zh-CN" sz="1700" kern="10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tc>
                  <a:txBody>
                    <a:bodyPr/>
                    <a:lstStyle/>
                    <a:p>
                      <a:pPr algn="just">
                        <a:lnSpc>
                          <a:spcPct val="150000"/>
                        </a:lnSpc>
                      </a:pPr>
                      <a:r>
                        <a:rPr lang="en-US" sz="1700" kern="100">
                          <a:effectLst/>
                        </a:rPr>
                        <a:t> </a:t>
                      </a:r>
                      <a:endParaRPr lang="zh-CN" sz="1700" kern="10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1494718369"/>
                  </a:ext>
                </a:extLst>
              </a:tr>
              <a:tr h="538637">
                <a:tc>
                  <a:txBody>
                    <a:bodyPr/>
                    <a:lstStyle/>
                    <a:p>
                      <a:pPr algn="just">
                        <a:lnSpc>
                          <a:spcPct val="150000"/>
                        </a:lnSpc>
                      </a:pPr>
                      <a:r>
                        <a:rPr lang="en-US" sz="1700" kern="100">
                          <a:effectLst/>
                        </a:rPr>
                        <a:t>3</a:t>
                      </a:r>
                      <a:endParaRPr lang="zh-CN" sz="1700" kern="10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tc>
                  <a:txBody>
                    <a:bodyPr/>
                    <a:lstStyle/>
                    <a:p>
                      <a:pPr algn="just">
                        <a:lnSpc>
                          <a:spcPct val="150000"/>
                        </a:lnSpc>
                      </a:pPr>
                      <a:r>
                        <a:rPr lang="zh-CN" sz="1700" kern="100">
                          <a:effectLst/>
                        </a:rPr>
                        <a:t>电</a:t>
                      </a:r>
                      <a:endParaRPr lang="zh-CN" sz="1700" kern="10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tc>
                  <a:txBody>
                    <a:bodyPr/>
                    <a:lstStyle/>
                    <a:p>
                      <a:pPr algn="just">
                        <a:lnSpc>
                          <a:spcPct val="150000"/>
                        </a:lnSpc>
                      </a:pPr>
                      <a:r>
                        <a:rPr lang="en-US" sz="1700" kern="0" dirty="0">
                          <a:effectLst/>
                        </a:rPr>
                        <a:t>65</a:t>
                      </a:r>
                      <a:r>
                        <a:rPr lang="zh-CN" sz="1700" kern="0" dirty="0">
                          <a:effectLst/>
                        </a:rPr>
                        <a:t>度</a:t>
                      </a:r>
                      <a:r>
                        <a:rPr lang="en-US" sz="1700" kern="0" dirty="0">
                          <a:effectLst/>
                        </a:rPr>
                        <a:t>/</a:t>
                      </a:r>
                      <a:r>
                        <a:rPr lang="zh-CN" sz="1700" kern="0" dirty="0">
                          <a:effectLst/>
                        </a:rPr>
                        <a:t>吨产品</a:t>
                      </a:r>
                      <a:endParaRPr lang="zh-CN" sz="1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tc>
                  <a:txBody>
                    <a:bodyPr/>
                    <a:lstStyle/>
                    <a:p>
                      <a:pPr algn="just">
                        <a:lnSpc>
                          <a:spcPct val="150000"/>
                        </a:lnSpc>
                      </a:pPr>
                      <a:r>
                        <a:rPr lang="en-US" sz="1700" kern="100" dirty="0">
                          <a:effectLst/>
                        </a:rPr>
                        <a:t>0.8</a:t>
                      </a:r>
                      <a:endParaRPr lang="zh-CN" sz="1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tc>
                  <a:txBody>
                    <a:bodyPr/>
                    <a:lstStyle/>
                    <a:p>
                      <a:pPr algn="just">
                        <a:lnSpc>
                          <a:spcPct val="150000"/>
                        </a:lnSpc>
                      </a:pPr>
                      <a:r>
                        <a:rPr lang="en-US" sz="1700" kern="100">
                          <a:effectLst/>
                        </a:rPr>
                        <a:t>52</a:t>
                      </a:r>
                      <a:endParaRPr lang="zh-CN" sz="1700" kern="10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tc>
                  <a:txBody>
                    <a:bodyPr/>
                    <a:lstStyle/>
                    <a:p>
                      <a:pPr algn="just">
                        <a:lnSpc>
                          <a:spcPct val="150000"/>
                        </a:lnSpc>
                      </a:pPr>
                      <a:r>
                        <a:rPr lang="en-US" sz="1700" kern="100">
                          <a:effectLst/>
                        </a:rPr>
                        <a:t> </a:t>
                      </a:r>
                      <a:endParaRPr lang="zh-CN" sz="1700" kern="10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1705293799"/>
                  </a:ext>
                </a:extLst>
              </a:tr>
              <a:tr h="538637">
                <a:tc>
                  <a:txBody>
                    <a:bodyPr/>
                    <a:lstStyle/>
                    <a:p>
                      <a:pPr algn="just">
                        <a:lnSpc>
                          <a:spcPct val="150000"/>
                        </a:lnSpc>
                      </a:pPr>
                      <a:r>
                        <a:rPr lang="en-US" sz="1700" kern="100">
                          <a:effectLst/>
                        </a:rPr>
                        <a:t>4</a:t>
                      </a:r>
                      <a:endParaRPr lang="zh-CN" sz="1700" kern="10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tc>
                  <a:txBody>
                    <a:bodyPr/>
                    <a:lstStyle/>
                    <a:p>
                      <a:pPr algn="just">
                        <a:lnSpc>
                          <a:spcPct val="150000"/>
                        </a:lnSpc>
                      </a:pPr>
                      <a:r>
                        <a:rPr lang="zh-CN" sz="1700" kern="100">
                          <a:effectLst/>
                        </a:rPr>
                        <a:t>燃料</a:t>
                      </a:r>
                      <a:endParaRPr lang="zh-CN" sz="1700" kern="10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tc>
                  <a:txBody>
                    <a:bodyPr/>
                    <a:lstStyle/>
                    <a:p>
                      <a:pPr algn="just">
                        <a:lnSpc>
                          <a:spcPct val="150000"/>
                        </a:lnSpc>
                      </a:pPr>
                      <a:r>
                        <a:rPr lang="en-US" sz="1700" kern="0" dirty="0">
                          <a:effectLst/>
                        </a:rPr>
                        <a:t>0.6</a:t>
                      </a:r>
                      <a:r>
                        <a:rPr lang="zh-CN" sz="1700" kern="0" dirty="0">
                          <a:effectLst/>
                        </a:rPr>
                        <a:t>吨蒸汽</a:t>
                      </a:r>
                      <a:r>
                        <a:rPr lang="en-US" sz="1700" kern="0" dirty="0">
                          <a:effectLst/>
                        </a:rPr>
                        <a:t>/</a:t>
                      </a:r>
                      <a:r>
                        <a:rPr lang="zh-CN" sz="1700" kern="0" dirty="0">
                          <a:effectLst/>
                        </a:rPr>
                        <a:t>吨产品</a:t>
                      </a:r>
                      <a:endParaRPr lang="zh-CN" sz="1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tc>
                  <a:txBody>
                    <a:bodyPr/>
                    <a:lstStyle/>
                    <a:p>
                      <a:pPr algn="just">
                        <a:lnSpc>
                          <a:spcPct val="150000"/>
                        </a:lnSpc>
                      </a:pPr>
                      <a:r>
                        <a:rPr lang="en-US" sz="1500" kern="100" dirty="0">
                          <a:effectLst/>
                        </a:rPr>
                        <a:t>189</a:t>
                      </a:r>
                      <a:r>
                        <a:rPr lang="zh-CN" sz="1500" kern="100" dirty="0">
                          <a:effectLst/>
                        </a:rPr>
                        <a:t>吨蒸汽</a:t>
                      </a:r>
                      <a:endParaRPr lang="zh-CN" sz="15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tc>
                  <a:txBody>
                    <a:bodyPr/>
                    <a:lstStyle/>
                    <a:p>
                      <a:pPr algn="just">
                        <a:lnSpc>
                          <a:spcPct val="150000"/>
                        </a:lnSpc>
                      </a:pPr>
                      <a:r>
                        <a:rPr lang="en-US" sz="1700" kern="100" dirty="0">
                          <a:effectLst/>
                        </a:rPr>
                        <a:t>113.4</a:t>
                      </a:r>
                      <a:endParaRPr lang="zh-CN" sz="1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tc>
                  <a:txBody>
                    <a:bodyPr/>
                    <a:lstStyle/>
                    <a:p>
                      <a:pPr algn="just">
                        <a:lnSpc>
                          <a:spcPct val="150000"/>
                        </a:lnSpc>
                      </a:pPr>
                      <a:r>
                        <a:rPr lang="en-US" sz="1700" kern="100">
                          <a:effectLst/>
                        </a:rPr>
                        <a:t> </a:t>
                      </a:r>
                      <a:endParaRPr lang="zh-CN" sz="1700" kern="10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3244559774"/>
                  </a:ext>
                </a:extLst>
              </a:tr>
              <a:tr h="538637">
                <a:tc>
                  <a:txBody>
                    <a:bodyPr/>
                    <a:lstStyle/>
                    <a:p>
                      <a:pPr algn="just">
                        <a:lnSpc>
                          <a:spcPct val="150000"/>
                        </a:lnSpc>
                      </a:pPr>
                      <a:r>
                        <a:rPr lang="en-US" sz="1700" kern="100">
                          <a:effectLst/>
                        </a:rPr>
                        <a:t>5</a:t>
                      </a:r>
                      <a:endParaRPr lang="zh-CN" sz="1700" kern="10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tc>
                  <a:txBody>
                    <a:bodyPr/>
                    <a:lstStyle/>
                    <a:p>
                      <a:pPr algn="just">
                        <a:lnSpc>
                          <a:spcPct val="150000"/>
                        </a:lnSpc>
                      </a:pPr>
                      <a:r>
                        <a:rPr lang="zh-CN" sz="1700" kern="100">
                          <a:effectLst/>
                        </a:rPr>
                        <a:t>人工</a:t>
                      </a:r>
                      <a:endParaRPr lang="zh-CN" sz="1700" kern="10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tc>
                  <a:txBody>
                    <a:bodyPr/>
                    <a:lstStyle/>
                    <a:p>
                      <a:pPr algn="just">
                        <a:lnSpc>
                          <a:spcPct val="150000"/>
                        </a:lnSpc>
                      </a:pPr>
                      <a:r>
                        <a:rPr lang="en-US" sz="1700" kern="100" dirty="0">
                          <a:effectLst/>
                        </a:rPr>
                        <a:t> </a:t>
                      </a:r>
                      <a:endParaRPr lang="zh-CN" sz="1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tc>
                  <a:txBody>
                    <a:bodyPr/>
                    <a:lstStyle/>
                    <a:p>
                      <a:pPr algn="just">
                        <a:lnSpc>
                          <a:spcPct val="150000"/>
                        </a:lnSpc>
                      </a:pPr>
                      <a:r>
                        <a:rPr lang="en-US" sz="1700" kern="100" dirty="0">
                          <a:effectLst/>
                        </a:rPr>
                        <a:t> </a:t>
                      </a:r>
                      <a:endParaRPr lang="zh-CN" sz="1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tc>
                  <a:txBody>
                    <a:bodyPr/>
                    <a:lstStyle/>
                    <a:p>
                      <a:pPr algn="just">
                        <a:lnSpc>
                          <a:spcPct val="150000"/>
                        </a:lnSpc>
                      </a:pPr>
                      <a:r>
                        <a:rPr lang="en-US" sz="1700" kern="100" dirty="0">
                          <a:effectLst/>
                        </a:rPr>
                        <a:t>25</a:t>
                      </a:r>
                      <a:endParaRPr lang="zh-CN" sz="1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tc>
                  <a:txBody>
                    <a:bodyPr/>
                    <a:lstStyle/>
                    <a:p>
                      <a:pPr algn="just">
                        <a:lnSpc>
                          <a:spcPct val="150000"/>
                        </a:lnSpc>
                      </a:pPr>
                      <a:r>
                        <a:rPr lang="zh-CN" sz="1700" kern="100">
                          <a:effectLst/>
                        </a:rPr>
                        <a:t>操作工</a:t>
                      </a:r>
                      <a:endParaRPr lang="zh-CN" sz="1700" kern="10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3178412007"/>
                  </a:ext>
                </a:extLst>
              </a:tr>
              <a:tr h="538637">
                <a:tc>
                  <a:txBody>
                    <a:bodyPr/>
                    <a:lstStyle/>
                    <a:p>
                      <a:pPr algn="just">
                        <a:lnSpc>
                          <a:spcPct val="150000"/>
                        </a:lnSpc>
                      </a:pPr>
                      <a:r>
                        <a:rPr lang="en-US" sz="1700" kern="100">
                          <a:effectLst/>
                        </a:rPr>
                        <a:t>6</a:t>
                      </a:r>
                      <a:endParaRPr lang="zh-CN" sz="1700" kern="10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tc>
                  <a:txBody>
                    <a:bodyPr/>
                    <a:lstStyle/>
                    <a:p>
                      <a:pPr algn="just">
                        <a:lnSpc>
                          <a:spcPct val="150000"/>
                        </a:lnSpc>
                      </a:pPr>
                      <a:r>
                        <a:rPr lang="zh-CN" sz="1700" kern="100">
                          <a:effectLst/>
                        </a:rPr>
                        <a:t>包装</a:t>
                      </a:r>
                      <a:endParaRPr lang="zh-CN" sz="1700" kern="10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tc>
                  <a:txBody>
                    <a:bodyPr/>
                    <a:lstStyle/>
                    <a:p>
                      <a:pPr algn="just">
                        <a:lnSpc>
                          <a:spcPct val="150000"/>
                        </a:lnSpc>
                      </a:pPr>
                      <a:r>
                        <a:rPr lang="en-US" sz="1700" kern="100" dirty="0">
                          <a:effectLst/>
                        </a:rPr>
                        <a:t> </a:t>
                      </a:r>
                      <a:endParaRPr lang="zh-CN" sz="1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tc>
                  <a:txBody>
                    <a:bodyPr/>
                    <a:lstStyle/>
                    <a:p>
                      <a:pPr algn="just">
                        <a:lnSpc>
                          <a:spcPct val="150000"/>
                        </a:lnSpc>
                      </a:pPr>
                      <a:r>
                        <a:rPr lang="en-US" sz="1700" kern="100" dirty="0">
                          <a:effectLst/>
                        </a:rPr>
                        <a:t>80</a:t>
                      </a:r>
                      <a:endParaRPr lang="zh-CN" sz="1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tc>
                  <a:txBody>
                    <a:bodyPr/>
                    <a:lstStyle/>
                    <a:p>
                      <a:pPr algn="just">
                        <a:lnSpc>
                          <a:spcPct val="150000"/>
                        </a:lnSpc>
                      </a:pPr>
                      <a:r>
                        <a:rPr lang="en-US" sz="1700" kern="100" dirty="0">
                          <a:effectLst/>
                        </a:rPr>
                        <a:t>80</a:t>
                      </a:r>
                      <a:endParaRPr lang="zh-CN" sz="1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tc>
                  <a:txBody>
                    <a:bodyPr/>
                    <a:lstStyle/>
                    <a:p>
                      <a:pPr algn="just">
                        <a:lnSpc>
                          <a:spcPct val="150000"/>
                        </a:lnSpc>
                      </a:pPr>
                      <a:r>
                        <a:rPr lang="zh-CN" sz="1500" kern="100" dirty="0">
                          <a:effectLst/>
                        </a:rPr>
                        <a:t>人工</a:t>
                      </a:r>
                      <a:r>
                        <a:rPr lang="en-US" sz="1500" kern="100" dirty="0">
                          <a:effectLst/>
                        </a:rPr>
                        <a:t>+</a:t>
                      </a:r>
                      <a:r>
                        <a:rPr lang="zh-CN" sz="1500" kern="100" dirty="0">
                          <a:effectLst/>
                        </a:rPr>
                        <a:t>包装袋</a:t>
                      </a:r>
                      <a:endParaRPr lang="zh-CN" sz="15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3620057323"/>
                  </a:ext>
                </a:extLst>
              </a:tr>
              <a:tr h="538637">
                <a:tc>
                  <a:txBody>
                    <a:bodyPr/>
                    <a:lstStyle/>
                    <a:p>
                      <a:pPr algn="just">
                        <a:lnSpc>
                          <a:spcPct val="150000"/>
                        </a:lnSpc>
                      </a:pPr>
                      <a:r>
                        <a:rPr lang="zh-CN" sz="1700" kern="100">
                          <a:effectLst/>
                        </a:rPr>
                        <a:t>总计</a:t>
                      </a:r>
                      <a:endParaRPr lang="zh-CN" sz="1700" kern="10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tc>
                  <a:txBody>
                    <a:bodyPr/>
                    <a:lstStyle/>
                    <a:p>
                      <a:pPr algn="just">
                        <a:lnSpc>
                          <a:spcPct val="150000"/>
                        </a:lnSpc>
                      </a:pPr>
                      <a:r>
                        <a:rPr lang="en-US" sz="1700" kern="100">
                          <a:effectLst/>
                        </a:rPr>
                        <a:t> </a:t>
                      </a:r>
                      <a:endParaRPr lang="zh-CN" sz="1700" kern="10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tc>
                  <a:txBody>
                    <a:bodyPr/>
                    <a:lstStyle/>
                    <a:p>
                      <a:pPr algn="just">
                        <a:lnSpc>
                          <a:spcPct val="150000"/>
                        </a:lnSpc>
                      </a:pPr>
                      <a:r>
                        <a:rPr lang="en-US" sz="1700" kern="100" dirty="0">
                          <a:effectLst/>
                        </a:rPr>
                        <a:t> </a:t>
                      </a:r>
                      <a:endParaRPr lang="zh-CN" sz="1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tc>
                  <a:txBody>
                    <a:bodyPr/>
                    <a:lstStyle/>
                    <a:p>
                      <a:pPr algn="just">
                        <a:lnSpc>
                          <a:spcPct val="150000"/>
                        </a:lnSpc>
                      </a:pPr>
                      <a:r>
                        <a:rPr lang="en-US" sz="1700" kern="100">
                          <a:effectLst/>
                        </a:rPr>
                        <a:t> </a:t>
                      </a:r>
                      <a:endParaRPr lang="zh-CN" sz="1700" kern="10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tc>
                  <a:txBody>
                    <a:bodyPr/>
                    <a:lstStyle/>
                    <a:p>
                      <a:pPr algn="just">
                        <a:lnSpc>
                          <a:spcPct val="150000"/>
                        </a:lnSpc>
                      </a:pPr>
                      <a:r>
                        <a:rPr lang="en-US" sz="1700" kern="100" dirty="0">
                          <a:effectLst/>
                        </a:rPr>
                        <a:t>353.9</a:t>
                      </a:r>
                      <a:endParaRPr lang="zh-CN" sz="1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tc>
                  <a:txBody>
                    <a:bodyPr/>
                    <a:lstStyle/>
                    <a:p>
                      <a:pPr algn="just">
                        <a:lnSpc>
                          <a:spcPct val="150000"/>
                        </a:lnSpc>
                      </a:pPr>
                      <a:r>
                        <a:rPr lang="en-US" sz="1700" kern="100" dirty="0">
                          <a:effectLst/>
                        </a:rPr>
                        <a:t> </a:t>
                      </a:r>
                      <a:endParaRPr lang="zh-CN" sz="1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3822552173"/>
                  </a:ext>
                </a:extLst>
              </a:tr>
            </a:tbl>
          </a:graphicData>
        </a:graphic>
      </p:graphicFrame>
    </p:spTree>
    <p:extLst>
      <p:ext uri="{BB962C8B-B14F-4D97-AF65-F5344CB8AC3E}">
        <p14:creationId xmlns:p14="http://schemas.microsoft.com/office/powerpoint/2010/main" val="647885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DA2356-6698-494C-90AD-AD91AB5BFF98}"/>
              </a:ext>
            </a:extLst>
          </p:cNvPr>
          <p:cNvSpPr>
            <a:spLocks noGrp="1"/>
          </p:cNvSpPr>
          <p:nvPr>
            <p:ph type="title"/>
          </p:nvPr>
        </p:nvSpPr>
        <p:spPr>
          <a:xfrm>
            <a:off x="149144" y="595491"/>
            <a:ext cx="431149" cy="3936065"/>
          </a:xfrm>
        </p:spPr>
        <p:txBody>
          <a:bodyPr>
            <a:normAutofit fontScale="90000"/>
          </a:bodyPr>
          <a:lstStyle/>
          <a:p>
            <a:r>
              <a:rPr lang="zh-CN" altLang="zh-CN" sz="2700" dirty="0">
                <a:latin typeface="Times New Roman" panose="02020603050405020304" pitchFamily="18" charset="0"/>
                <a:ea typeface="宋体" panose="02010600030101010101" pitchFamily="2" charset="-122"/>
                <a:cs typeface="Times New Roman" panose="02020603050405020304" pitchFamily="18" charset="0"/>
              </a:rPr>
              <a:t>产品种类及应用领域介绍</a:t>
            </a:r>
            <a:endParaRPr lang="zh-CN" altLang="en-US" sz="2700" dirty="0"/>
          </a:p>
        </p:txBody>
      </p:sp>
      <p:graphicFrame>
        <p:nvGraphicFramePr>
          <p:cNvPr id="4" name="内容占位符 3">
            <a:extLst>
              <a:ext uri="{FF2B5EF4-FFF2-40B4-BE49-F238E27FC236}">
                <a16:creationId xmlns:a16="http://schemas.microsoft.com/office/drawing/2014/main" id="{8A913BC6-B1D6-48BE-D7C2-77461B6333BE}"/>
              </a:ext>
            </a:extLst>
          </p:cNvPr>
          <p:cNvGraphicFramePr>
            <a:graphicFrameLocks noGrp="1"/>
          </p:cNvGraphicFramePr>
          <p:nvPr>
            <p:ph idx="1"/>
            <p:extLst>
              <p:ext uri="{D42A27DB-BD31-4B8C-83A1-F6EECF244321}">
                <p14:modId xmlns:p14="http://schemas.microsoft.com/office/powerpoint/2010/main" val="358417507"/>
              </p:ext>
            </p:extLst>
          </p:nvPr>
        </p:nvGraphicFramePr>
        <p:xfrm>
          <a:off x="970845" y="422032"/>
          <a:ext cx="7326488" cy="4590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2812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BA26B1-6F4C-1B29-99CB-8DE3B4E3F181}"/>
              </a:ext>
            </a:extLst>
          </p:cNvPr>
          <p:cNvSpPr>
            <a:spLocks noGrp="1"/>
          </p:cNvSpPr>
          <p:nvPr>
            <p:ph type="title"/>
          </p:nvPr>
        </p:nvSpPr>
        <p:spPr>
          <a:xfrm>
            <a:off x="147712" y="247315"/>
            <a:ext cx="554180" cy="4896185"/>
          </a:xfrm>
        </p:spPr>
        <p:txBody>
          <a:bodyPr>
            <a:noAutofit/>
          </a:bodyPr>
          <a:lstStyle/>
          <a:p>
            <a:r>
              <a:rPr lang="zh-CN" altLang="zh-CN" sz="3000" dirty="0">
                <a:latin typeface="Times New Roman" panose="02020603050405020304" pitchFamily="18" charset="0"/>
                <a:ea typeface="宋体" panose="02010600030101010101" pitchFamily="2" charset="-122"/>
                <a:cs typeface="Times New Roman" panose="02020603050405020304" pitchFamily="18" charset="0"/>
              </a:rPr>
              <a:t>各类模具粉成本与售价表</a:t>
            </a:r>
            <a:endParaRPr lang="zh-CN" altLang="en-US" sz="3000" dirty="0"/>
          </a:p>
        </p:txBody>
      </p:sp>
      <p:graphicFrame>
        <p:nvGraphicFramePr>
          <p:cNvPr id="6" name="内容占位符 5">
            <a:extLst>
              <a:ext uri="{FF2B5EF4-FFF2-40B4-BE49-F238E27FC236}">
                <a16:creationId xmlns:a16="http://schemas.microsoft.com/office/drawing/2014/main" id="{ACAE794E-4396-5F45-DB74-01DF260254E5}"/>
              </a:ext>
            </a:extLst>
          </p:cNvPr>
          <p:cNvGraphicFramePr>
            <a:graphicFrameLocks noGrp="1"/>
          </p:cNvGraphicFramePr>
          <p:nvPr>
            <p:ph idx="1"/>
            <p:extLst>
              <p:ext uri="{D42A27DB-BD31-4B8C-83A1-F6EECF244321}">
                <p14:modId xmlns:p14="http://schemas.microsoft.com/office/powerpoint/2010/main" val="1643689035"/>
              </p:ext>
            </p:extLst>
          </p:nvPr>
        </p:nvGraphicFramePr>
        <p:xfrm>
          <a:off x="1160301" y="531663"/>
          <a:ext cx="7060224" cy="4209666"/>
        </p:xfrm>
        <a:graphic>
          <a:graphicData uri="http://schemas.openxmlformats.org/drawingml/2006/table">
            <a:tbl>
              <a:tblPr firstRow="1" firstCol="1" bandRow="1">
                <a:tableStyleId>{5C22544A-7EE6-4342-B048-85BDC9FD1C3A}</a:tableStyleId>
              </a:tblPr>
              <a:tblGrid>
                <a:gridCol w="1915310">
                  <a:extLst>
                    <a:ext uri="{9D8B030D-6E8A-4147-A177-3AD203B41FA5}">
                      <a16:colId xmlns:a16="http://schemas.microsoft.com/office/drawing/2014/main" val="1624514615"/>
                    </a:ext>
                  </a:extLst>
                </a:gridCol>
                <a:gridCol w="1872259">
                  <a:extLst>
                    <a:ext uri="{9D8B030D-6E8A-4147-A177-3AD203B41FA5}">
                      <a16:colId xmlns:a16="http://schemas.microsoft.com/office/drawing/2014/main" val="488846746"/>
                    </a:ext>
                  </a:extLst>
                </a:gridCol>
                <a:gridCol w="1478056">
                  <a:extLst>
                    <a:ext uri="{9D8B030D-6E8A-4147-A177-3AD203B41FA5}">
                      <a16:colId xmlns:a16="http://schemas.microsoft.com/office/drawing/2014/main" val="3670328298"/>
                    </a:ext>
                  </a:extLst>
                </a:gridCol>
                <a:gridCol w="1794599">
                  <a:extLst>
                    <a:ext uri="{9D8B030D-6E8A-4147-A177-3AD203B41FA5}">
                      <a16:colId xmlns:a16="http://schemas.microsoft.com/office/drawing/2014/main" val="1400167629"/>
                    </a:ext>
                  </a:extLst>
                </a:gridCol>
              </a:tblGrid>
              <a:tr h="611544">
                <a:tc>
                  <a:txBody>
                    <a:bodyPr/>
                    <a:lstStyle/>
                    <a:p>
                      <a:pPr algn="just">
                        <a:lnSpc>
                          <a:spcPct val="150000"/>
                        </a:lnSpc>
                      </a:pPr>
                      <a:r>
                        <a:rPr lang="en-US" sz="1700" kern="0" dirty="0">
                          <a:effectLst/>
                        </a:rPr>
                        <a:t> </a:t>
                      </a:r>
                      <a:endParaRPr lang="zh-CN" sz="1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just">
                        <a:lnSpc>
                          <a:spcPct val="150000"/>
                        </a:lnSpc>
                      </a:pPr>
                      <a:r>
                        <a:rPr lang="zh-CN" sz="1700" kern="0" dirty="0">
                          <a:effectLst/>
                        </a:rPr>
                        <a:t>用途</a:t>
                      </a:r>
                      <a:endParaRPr lang="zh-CN" sz="1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just">
                        <a:lnSpc>
                          <a:spcPct val="150000"/>
                        </a:lnSpc>
                      </a:pPr>
                      <a:r>
                        <a:rPr lang="zh-CN" sz="1700" kern="0" dirty="0">
                          <a:effectLst/>
                        </a:rPr>
                        <a:t>成本（元</a:t>
                      </a:r>
                      <a:r>
                        <a:rPr lang="en-US" sz="1700" kern="0" dirty="0">
                          <a:effectLst/>
                        </a:rPr>
                        <a:t>/</a:t>
                      </a:r>
                      <a:r>
                        <a:rPr lang="zh-CN" sz="1700" kern="0" dirty="0">
                          <a:effectLst/>
                        </a:rPr>
                        <a:t>吨）</a:t>
                      </a:r>
                      <a:endParaRPr lang="zh-CN" sz="1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just">
                        <a:lnSpc>
                          <a:spcPct val="150000"/>
                        </a:lnSpc>
                      </a:pPr>
                      <a:r>
                        <a:rPr lang="zh-CN" sz="1700" kern="0">
                          <a:effectLst/>
                        </a:rPr>
                        <a:t>售价（元</a:t>
                      </a:r>
                      <a:r>
                        <a:rPr lang="en-US" sz="1700" kern="0">
                          <a:effectLst/>
                        </a:rPr>
                        <a:t>/</a:t>
                      </a:r>
                      <a:r>
                        <a:rPr lang="zh-CN" sz="1700" kern="0">
                          <a:effectLst/>
                        </a:rPr>
                        <a:t>吨）</a:t>
                      </a:r>
                      <a:endParaRPr lang="zh-CN" sz="1700" kern="10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3407612618"/>
                  </a:ext>
                </a:extLst>
              </a:tr>
              <a:tr h="599687">
                <a:tc>
                  <a:txBody>
                    <a:bodyPr/>
                    <a:lstStyle/>
                    <a:p>
                      <a:pPr algn="just">
                        <a:lnSpc>
                          <a:spcPct val="150000"/>
                        </a:lnSpc>
                      </a:pPr>
                      <a:r>
                        <a:rPr lang="zh-CN" sz="1700" kern="0" dirty="0">
                          <a:effectLst/>
                        </a:rPr>
                        <a:t>中档陶瓷模具粉</a:t>
                      </a:r>
                      <a:endParaRPr lang="zh-CN" sz="1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just">
                        <a:lnSpc>
                          <a:spcPct val="150000"/>
                        </a:lnSpc>
                      </a:pPr>
                      <a:r>
                        <a:rPr lang="zh-CN" sz="1700" kern="0" dirty="0">
                          <a:effectLst/>
                        </a:rPr>
                        <a:t>卫生瓷</a:t>
                      </a:r>
                      <a:endParaRPr lang="zh-CN" sz="1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just">
                        <a:lnSpc>
                          <a:spcPct val="150000"/>
                        </a:lnSpc>
                      </a:pPr>
                      <a:r>
                        <a:rPr lang="en-US" sz="1700" kern="0">
                          <a:effectLst/>
                        </a:rPr>
                        <a:t>300-350</a:t>
                      </a:r>
                      <a:endParaRPr lang="zh-CN" sz="1700" kern="10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just">
                        <a:lnSpc>
                          <a:spcPct val="150000"/>
                        </a:lnSpc>
                      </a:pPr>
                      <a:r>
                        <a:rPr lang="en-US" sz="1700" kern="0">
                          <a:effectLst/>
                        </a:rPr>
                        <a:t>500-700</a:t>
                      </a:r>
                      <a:endParaRPr lang="zh-CN" sz="1700" kern="10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4186862849"/>
                  </a:ext>
                </a:extLst>
              </a:tr>
              <a:tr h="599687">
                <a:tc>
                  <a:txBody>
                    <a:bodyPr/>
                    <a:lstStyle/>
                    <a:p>
                      <a:pPr algn="just">
                        <a:lnSpc>
                          <a:spcPct val="150000"/>
                        </a:lnSpc>
                      </a:pPr>
                      <a:r>
                        <a:rPr lang="zh-CN" sz="1700" kern="0">
                          <a:effectLst/>
                        </a:rPr>
                        <a:t>高档陶瓷模具粉</a:t>
                      </a:r>
                      <a:endParaRPr lang="zh-CN" sz="1700" kern="10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just">
                        <a:lnSpc>
                          <a:spcPct val="150000"/>
                        </a:lnSpc>
                      </a:pPr>
                      <a:r>
                        <a:rPr lang="zh-CN" sz="1700" kern="0" dirty="0">
                          <a:effectLst/>
                        </a:rPr>
                        <a:t>日用瓷、卫生瓷</a:t>
                      </a:r>
                      <a:endParaRPr lang="zh-CN" sz="1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just">
                        <a:lnSpc>
                          <a:spcPct val="150000"/>
                        </a:lnSpc>
                      </a:pPr>
                      <a:r>
                        <a:rPr lang="en-US" sz="1700" kern="0">
                          <a:effectLst/>
                        </a:rPr>
                        <a:t>350-450</a:t>
                      </a:r>
                      <a:endParaRPr lang="zh-CN" sz="1700" kern="10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just">
                        <a:lnSpc>
                          <a:spcPct val="150000"/>
                        </a:lnSpc>
                      </a:pPr>
                      <a:r>
                        <a:rPr lang="en-US" sz="1700" kern="0">
                          <a:effectLst/>
                        </a:rPr>
                        <a:t>800-1000</a:t>
                      </a:r>
                      <a:endParaRPr lang="zh-CN" sz="1700" kern="10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659516279"/>
                  </a:ext>
                </a:extLst>
              </a:tr>
              <a:tr h="599687">
                <a:tc>
                  <a:txBody>
                    <a:bodyPr/>
                    <a:lstStyle/>
                    <a:p>
                      <a:pPr algn="just">
                        <a:lnSpc>
                          <a:spcPct val="150000"/>
                        </a:lnSpc>
                      </a:pPr>
                      <a:r>
                        <a:rPr lang="zh-CN" sz="1700" kern="0">
                          <a:effectLst/>
                        </a:rPr>
                        <a:t>自流平石膏</a:t>
                      </a:r>
                      <a:endParaRPr lang="zh-CN" sz="1700" kern="10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just">
                        <a:lnSpc>
                          <a:spcPct val="150000"/>
                        </a:lnSpc>
                      </a:pPr>
                      <a:r>
                        <a:rPr lang="zh-CN" sz="1700" kern="0" dirty="0">
                          <a:effectLst/>
                        </a:rPr>
                        <a:t>建筑地面找平</a:t>
                      </a:r>
                      <a:endParaRPr lang="zh-CN" sz="1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just">
                        <a:lnSpc>
                          <a:spcPct val="150000"/>
                        </a:lnSpc>
                      </a:pPr>
                      <a:r>
                        <a:rPr lang="en-US" sz="1700" kern="0">
                          <a:effectLst/>
                        </a:rPr>
                        <a:t>450-600</a:t>
                      </a:r>
                      <a:endParaRPr lang="zh-CN" sz="1700" kern="10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just">
                        <a:lnSpc>
                          <a:spcPct val="150000"/>
                        </a:lnSpc>
                      </a:pPr>
                      <a:r>
                        <a:rPr lang="en-US" sz="1700" kern="0">
                          <a:effectLst/>
                        </a:rPr>
                        <a:t>700-1500</a:t>
                      </a:r>
                      <a:endParaRPr lang="zh-CN" sz="1700" kern="10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26406348"/>
                  </a:ext>
                </a:extLst>
              </a:tr>
              <a:tr h="599687">
                <a:tc>
                  <a:txBody>
                    <a:bodyPr/>
                    <a:lstStyle/>
                    <a:p>
                      <a:pPr algn="just">
                        <a:lnSpc>
                          <a:spcPct val="150000"/>
                        </a:lnSpc>
                      </a:pPr>
                      <a:r>
                        <a:rPr lang="zh-CN" sz="1700" kern="0">
                          <a:effectLst/>
                        </a:rPr>
                        <a:t>齿科粉</a:t>
                      </a:r>
                      <a:endParaRPr lang="zh-CN" sz="1700" kern="10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just">
                        <a:lnSpc>
                          <a:spcPct val="150000"/>
                        </a:lnSpc>
                      </a:pPr>
                      <a:r>
                        <a:rPr lang="zh-CN" sz="1700" kern="0" dirty="0">
                          <a:effectLst/>
                        </a:rPr>
                        <a:t>制作义齿模型</a:t>
                      </a:r>
                      <a:endParaRPr lang="zh-CN" sz="1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just">
                        <a:lnSpc>
                          <a:spcPct val="150000"/>
                        </a:lnSpc>
                      </a:pPr>
                      <a:r>
                        <a:rPr lang="en-US" sz="1700" kern="0" dirty="0">
                          <a:effectLst/>
                        </a:rPr>
                        <a:t>2000-3000</a:t>
                      </a:r>
                      <a:endParaRPr lang="zh-CN" sz="1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just">
                        <a:lnSpc>
                          <a:spcPct val="150000"/>
                        </a:lnSpc>
                      </a:pPr>
                      <a:r>
                        <a:rPr lang="en-US" sz="1700" kern="0">
                          <a:effectLst/>
                        </a:rPr>
                        <a:t>5000-20000</a:t>
                      </a:r>
                      <a:endParaRPr lang="zh-CN" sz="1700" kern="10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4259451260"/>
                  </a:ext>
                </a:extLst>
              </a:tr>
              <a:tr h="599687">
                <a:tc>
                  <a:txBody>
                    <a:bodyPr/>
                    <a:lstStyle/>
                    <a:p>
                      <a:pPr algn="just">
                        <a:lnSpc>
                          <a:spcPct val="150000"/>
                        </a:lnSpc>
                      </a:pPr>
                      <a:r>
                        <a:rPr lang="zh-CN" sz="1700" kern="0">
                          <a:effectLst/>
                        </a:rPr>
                        <a:t>首饰铸造粉</a:t>
                      </a:r>
                      <a:endParaRPr lang="zh-CN" sz="1700" kern="10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just">
                        <a:lnSpc>
                          <a:spcPct val="150000"/>
                        </a:lnSpc>
                      </a:pPr>
                      <a:r>
                        <a:rPr lang="zh-CN" sz="1700" kern="0" dirty="0">
                          <a:effectLst/>
                        </a:rPr>
                        <a:t>生产各种金银首饰</a:t>
                      </a:r>
                      <a:endParaRPr lang="zh-CN" sz="1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just">
                        <a:lnSpc>
                          <a:spcPct val="150000"/>
                        </a:lnSpc>
                      </a:pPr>
                      <a:r>
                        <a:rPr lang="en-US" sz="1700" kern="0" dirty="0">
                          <a:effectLst/>
                        </a:rPr>
                        <a:t>2000-2500</a:t>
                      </a:r>
                      <a:endParaRPr lang="zh-CN" sz="1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just">
                        <a:lnSpc>
                          <a:spcPct val="150000"/>
                        </a:lnSpc>
                      </a:pPr>
                      <a:r>
                        <a:rPr lang="en-US" sz="1700" kern="0">
                          <a:effectLst/>
                        </a:rPr>
                        <a:t>10000-15000</a:t>
                      </a:r>
                      <a:endParaRPr lang="zh-CN" sz="1700" kern="10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332617256"/>
                  </a:ext>
                </a:extLst>
              </a:tr>
              <a:tr h="599687">
                <a:tc>
                  <a:txBody>
                    <a:bodyPr/>
                    <a:lstStyle/>
                    <a:p>
                      <a:pPr algn="just">
                        <a:lnSpc>
                          <a:spcPct val="150000"/>
                        </a:lnSpc>
                      </a:pPr>
                      <a:r>
                        <a:rPr lang="zh-CN" sz="1700" kern="0">
                          <a:effectLst/>
                        </a:rPr>
                        <a:t>美术模型粉</a:t>
                      </a:r>
                      <a:endParaRPr lang="zh-CN" sz="1700" kern="10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just">
                        <a:lnSpc>
                          <a:spcPct val="150000"/>
                        </a:lnSpc>
                      </a:pPr>
                      <a:r>
                        <a:rPr lang="zh-CN" sz="1700" kern="0" dirty="0">
                          <a:effectLst/>
                        </a:rPr>
                        <a:t>美术工艺品</a:t>
                      </a:r>
                      <a:endParaRPr lang="zh-CN" sz="1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just">
                        <a:lnSpc>
                          <a:spcPct val="150000"/>
                        </a:lnSpc>
                      </a:pPr>
                      <a:r>
                        <a:rPr lang="en-US" sz="1700" kern="0">
                          <a:effectLst/>
                        </a:rPr>
                        <a:t>2000</a:t>
                      </a:r>
                      <a:endParaRPr lang="zh-CN" sz="1700" kern="10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just">
                        <a:lnSpc>
                          <a:spcPct val="150000"/>
                        </a:lnSpc>
                      </a:pPr>
                      <a:r>
                        <a:rPr lang="en-US" sz="1700" kern="0" dirty="0">
                          <a:effectLst/>
                        </a:rPr>
                        <a:t>3000-5000</a:t>
                      </a:r>
                      <a:endParaRPr lang="zh-CN" sz="17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3766685016"/>
                  </a:ext>
                </a:extLst>
              </a:tr>
            </a:tbl>
          </a:graphicData>
        </a:graphic>
      </p:graphicFrame>
    </p:spTree>
    <p:extLst>
      <p:ext uri="{BB962C8B-B14F-4D97-AF65-F5344CB8AC3E}">
        <p14:creationId xmlns:p14="http://schemas.microsoft.com/office/powerpoint/2010/main" val="1664026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D71B1D-FC15-1CE9-330C-526406ED472B}"/>
              </a:ext>
            </a:extLst>
          </p:cNvPr>
          <p:cNvSpPr>
            <a:spLocks noGrp="1"/>
          </p:cNvSpPr>
          <p:nvPr>
            <p:ph type="title"/>
          </p:nvPr>
        </p:nvSpPr>
        <p:spPr>
          <a:xfrm>
            <a:off x="101922" y="1549709"/>
            <a:ext cx="467821" cy="2794884"/>
          </a:xfrm>
        </p:spPr>
        <p:txBody>
          <a:bodyPr>
            <a:normAutofit/>
          </a:bodyPr>
          <a:lstStyle/>
          <a:p>
            <a:pPr algn="l"/>
            <a:r>
              <a:rPr lang="zh-CN" altLang="zh-CN" sz="3300" dirty="0">
                <a:latin typeface="Times New Roman" panose="02020603050405020304" pitchFamily="18" charset="0"/>
                <a:ea typeface="宋体" panose="02010600030101010101" pitchFamily="2" charset="-122"/>
                <a:cs typeface="Times New Roman" panose="02020603050405020304" pitchFamily="18" charset="0"/>
              </a:rPr>
              <a:t>投资对比</a:t>
            </a:r>
            <a:endParaRPr lang="zh-CN" altLang="en-US" sz="3300" dirty="0"/>
          </a:p>
        </p:txBody>
      </p:sp>
      <p:graphicFrame>
        <p:nvGraphicFramePr>
          <p:cNvPr id="4" name="内容占位符 3">
            <a:extLst>
              <a:ext uri="{FF2B5EF4-FFF2-40B4-BE49-F238E27FC236}">
                <a16:creationId xmlns:a16="http://schemas.microsoft.com/office/drawing/2014/main" id="{9857BB4C-281C-8843-3E95-B22703434C24}"/>
              </a:ext>
            </a:extLst>
          </p:cNvPr>
          <p:cNvGraphicFramePr>
            <a:graphicFrameLocks noGrp="1"/>
          </p:cNvGraphicFramePr>
          <p:nvPr>
            <p:ph idx="1"/>
            <p:extLst>
              <p:ext uri="{D42A27DB-BD31-4B8C-83A1-F6EECF244321}">
                <p14:modId xmlns:p14="http://schemas.microsoft.com/office/powerpoint/2010/main" val="1948037374"/>
              </p:ext>
            </p:extLst>
          </p:nvPr>
        </p:nvGraphicFramePr>
        <p:xfrm>
          <a:off x="1723293" y="1334986"/>
          <a:ext cx="5697415" cy="1236764"/>
        </p:xfrm>
        <a:graphic>
          <a:graphicData uri="http://schemas.openxmlformats.org/drawingml/2006/table">
            <a:tbl>
              <a:tblPr firstRow="1" firstCol="1" bandRow="1">
                <a:tableStyleId>{5C22544A-7EE6-4342-B048-85BDC9FD1C3A}</a:tableStyleId>
              </a:tblPr>
              <a:tblGrid>
                <a:gridCol w="1545605">
                  <a:extLst>
                    <a:ext uri="{9D8B030D-6E8A-4147-A177-3AD203B41FA5}">
                      <a16:colId xmlns:a16="http://schemas.microsoft.com/office/drawing/2014/main" val="3074679839"/>
                    </a:ext>
                  </a:extLst>
                </a:gridCol>
                <a:gridCol w="2075565">
                  <a:extLst>
                    <a:ext uri="{9D8B030D-6E8A-4147-A177-3AD203B41FA5}">
                      <a16:colId xmlns:a16="http://schemas.microsoft.com/office/drawing/2014/main" val="1314920617"/>
                    </a:ext>
                  </a:extLst>
                </a:gridCol>
                <a:gridCol w="2076245">
                  <a:extLst>
                    <a:ext uri="{9D8B030D-6E8A-4147-A177-3AD203B41FA5}">
                      <a16:colId xmlns:a16="http://schemas.microsoft.com/office/drawing/2014/main" val="2697788348"/>
                    </a:ext>
                  </a:extLst>
                </a:gridCol>
              </a:tblGrid>
              <a:tr h="382152">
                <a:tc>
                  <a:txBody>
                    <a:bodyPr/>
                    <a:lstStyle/>
                    <a:p>
                      <a:pPr algn="just">
                        <a:lnSpc>
                          <a:spcPct val="150000"/>
                        </a:lnSpc>
                      </a:pPr>
                      <a:r>
                        <a:rPr lang="en-US" sz="1800" kern="0" dirty="0">
                          <a:solidFill>
                            <a:schemeClr val="bg1"/>
                          </a:solidFill>
                          <a:effectLst/>
                        </a:rPr>
                        <a:t> </a:t>
                      </a:r>
                      <a:endParaRPr lang="zh-CN" sz="1800"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just">
                        <a:lnSpc>
                          <a:spcPct val="150000"/>
                        </a:lnSpc>
                      </a:pPr>
                      <a:r>
                        <a:rPr lang="zh-CN" sz="1800" kern="0">
                          <a:solidFill>
                            <a:schemeClr val="bg1"/>
                          </a:solidFill>
                          <a:effectLst/>
                        </a:rPr>
                        <a:t>设备（万元）</a:t>
                      </a:r>
                      <a:endParaRPr lang="zh-CN" sz="1800" kern="10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just">
                        <a:lnSpc>
                          <a:spcPct val="150000"/>
                        </a:lnSpc>
                      </a:pPr>
                      <a:r>
                        <a:rPr lang="zh-CN" sz="1800" kern="0">
                          <a:solidFill>
                            <a:schemeClr val="bg1"/>
                          </a:solidFill>
                          <a:effectLst/>
                        </a:rPr>
                        <a:t>生产线（万元）</a:t>
                      </a:r>
                      <a:endParaRPr lang="zh-CN" sz="1800" kern="10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666991642"/>
                  </a:ext>
                </a:extLst>
              </a:tr>
              <a:tr h="432581">
                <a:tc>
                  <a:txBody>
                    <a:bodyPr/>
                    <a:lstStyle/>
                    <a:p>
                      <a:pPr algn="just">
                        <a:lnSpc>
                          <a:spcPct val="150000"/>
                        </a:lnSpc>
                      </a:pPr>
                      <a:r>
                        <a:rPr lang="zh-CN" sz="1800" kern="0">
                          <a:solidFill>
                            <a:schemeClr val="bg1"/>
                          </a:solidFill>
                          <a:effectLst/>
                        </a:rPr>
                        <a:t>混合转晶法</a:t>
                      </a:r>
                      <a:endParaRPr lang="zh-CN" sz="1800" kern="10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just">
                        <a:lnSpc>
                          <a:spcPct val="150000"/>
                        </a:lnSpc>
                      </a:pPr>
                      <a:r>
                        <a:rPr lang="en-US" sz="1800" kern="0" dirty="0">
                          <a:solidFill>
                            <a:schemeClr val="bg1"/>
                          </a:solidFill>
                          <a:effectLst/>
                        </a:rPr>
                        <a:t>500-600</a:t>
                      </a:r>
                      <a:endParaRPr lang="zh-CN" sz="1800"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just">
                        <a:lnSpc>
                          <a:spcPct val="150000"/>
                        </a:lnSpc>
                      </a:pPr>
                      <a:r>
                        <a:rPr lang="en-US" sz="1800" kern="0" dirty="0">
                          <a:solidFill>
                            <a:schemeClr val="bg1"/>
                          </a:solidFill>
                          <a:effectLst/>
                        </a:rPr>
                        <a:t>800-1000</a:t>
                      </a:r>
                      <a:endParaRPr lang="zh-CN" sz="1800"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975806641"/>
                  </a:ext>
                </a:extLst>
              </a:tr>
              <a:tr h="422031">
                <a:tc>
                  <a:txBody>
                    <a:bodyPr/>
                    <a:lstStyle/>
                    <a:p>
                      <a:pPr algn="just">
                        <a:lnSpc>
                          <a:spcPct val="150000"/>
                        </a:lnSpc>
                      </a:pPr>
                      <a:r>
                        <a:rPr lang="zh-CN" sz="1800" kern="0" dirty="0">
                          <a:solidFill>
                            <a:schemeClr val="bg1"/>
                          </a:solidFill>
                          <a:effectLst/>
                        </a:rPr>
                        <a:t>加压水溶液法</a:t>
                      </a:r>
                      <a:endParaRPr lang="zh-CN" sz="1800"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just">
                        <a:lnSpc>
                          <a:spcPct val="150000"/>
                        </a:lnSpc>
                      </a:pPr>
                      <a:r>
                        <a:rPr lang="en-US" sz="1800" kern="0">
                          <a:solidFill>
                            <a:schemeClr val="bg1"/>
                          </a:solidFill>
                          <a:effectLst/>
                        </a:rPr>
                        <a:t>1500-1800</a:t>
                      </a:r>
                      <a:endParaRPr lang="zh-CN" sz="1800" kern="10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just">
                        <a:lnSpc>
                          <a:spcPct val="150000"/>
                        </a:lnSpc>
                      </a:pPr>
                      <a:r>
                        <a:rPr lang="en-US" sz="1800" kern="0" dirty="0">
                          <a:solidFill>
                            <a:schemeClr val="bg1"/>
                          </a:solidFill>
                          <a:effectLst/>
                        </a:rPr>
                        <a:t>2400-2800</a:t>
                      </a:r>
                      <a:endParaRPr lang="zh-CN" sz="1800"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697531113"/>
                  </a:ext>
                </a:extLst>
              </a:tr>
            </a:tbl>
          </a:graphicData>
        </a:graphic>
      </p:graphicFrame>
      <p:sp>
        <p:nvSpPr>
          <p:cNvPr id="5" name="标题 1">
            <a:extLst>
              <a:ext uri="{FF2B5EF4-FFF2-40B4-BE49-F238E27FC236}">
                <a16:creationId xmlns:a16="http://schemas.microsoft.com/office/drawing/2014/main" id="{3E3B1DF1-6576-353B-7C4A-679522937E32}"/>
              </a:ext>
            </a:extLst>
          </p:cNvPr>
          <p:cNvSpPr txBox="1">
            <a:spLocks/>
          </p:cNvSpPr>
          <p:nvPr/>
        </p:nvSpPr>
        <p:spPr>
          <a:xfrm>
            <a:off x="1687522" y="798280"/>
            <a:ext cx="5968748" cy="522890"/>
          </a:xfrm>
          <a:prstGeom prst="rect">
            <a:avLst/>
          </a:prstGeom>
        </p:spPr>
        <p:txBody>
          <a:bodyPr vert="horz" lIns="68580" tIns="34290" rIns="68580" bIns="34290" rtlCol="0" anchor="t">
            <a:norm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pPr algn="l"/>
            <a:r>
              <a:rPr lang="zh-CN" altLang="zh-CN" sz="2700" dirty="0">
                <a:latin typeface="Times New Roman" panose="02020603050405020304" pitchFamily="18" charset="0"/>
                <a:ea typeface="宋体" panose="02010600030101010101" pitchFamily="2" charset="-122"/>
                <a:cs typeface="Times New Roman" panose="02020603050405020304" pitchFamily="18" charset="0"/>
              </a:rPr>
              <a:t>以年产</a:t>
            </a:r>
            <a:r>
              <a:rPr lang="en-US" altLang="zh-CN" sz="2700" dirty="0">
                <a:latin typeface="Times New Roman" panose="02020603050405020304" pitchFamily="18" charset="0"/>
                <a:ea typeface="宋体" panose="02010600030101010101" pitchFamily="2" charset="-122"/>
              </a:rPr>
              <a:t>2</a:t>
            </a:r>
            <a:r>
              <a:rPr lang="zh-CN" altLang="zh-CN" sz="2700" dirty="0">
                <a:latin typeface="Times New Roman" panose="02020603050405020304" pitchFamily="18" charset="0"/>
                <a:ea typeface="宋体" panose="02010600030101010101" pitchFamily="2" charset="-122"/>
                <a:cs typeface="Times New Roman" panose="02020603050405020304" pitchFamily="18" charset="0"/>
              </a:rPr>
              <a:t>万吨生产规模的投资做对比</a:t>
            </a:r>
            <a:endParaRPr lang="zh-CN" altLang="en-US" sz="2700" dirty="0"/>
          </a:p>
        </p:txBody>
      </p:sp>
      <p:sp>
        <p:nvSpPr>
          <p:cNvPr id="6" name="标题 1">
            <a:extLst>
              <a:ext uri="{FF2B5EF4-FFF2-40B4-BE49-F238E27FC236}">
                <a16:creationId xmlns:a16="http://schemas.microsoft.com/office/drawing/2014/main" id="{2793A948-B1CB-620A-8ABD-AA120D037CF5}"/>
              </a:ext>
            </a:extLst>
          </p:cNvPr>
          <p:cNvSpPr txBox="1">
            <a:spLocks/>
          </p:cNvSpPr>
          <p:nvPr/>
        </p:nvSpPr>
        <p:spPr>
          <a:xfrm>
            <a:off x="1687521" y="2767254"/>
            <a:ext cx="6077846" cy="2110154"/>
          </a:xfrm>
          <a:prstGeom prst="rect">
            <a:avLst/>
          </a:prstGeom>
        </p:spPr>
        <p:txBody>
          <a:bodyPr vert="horz" lIns="68580" tIns="34290" rIns="68580" bIns="34290" rtlCol="0" anchor="t">
            <a:no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pPr algn="l"/>
            <a:r>
              <a:rPr lang="zh-CN" altLang="zh-CN" sz="2400" kern="0" dirty="0">
                <a:latin typeface="Times New Roman" panose="02020603050405020304" pitchFamily="18" charset="0"/>
                <a:ea typeface="宋体" panose="02010600030101010101" pitchFamily="2" charset="-122"/>
                <a:cs typeface="Times New Roman" panose="02020603050405020304" pitchFamily="18" charset="0"/>
              </a:rPr>
              <a:t>加压水溶液法（水热法）在粉磨（两道粉磨工序：原料粉磨、成品粉磨）、脱水、烘干、工艺管道、生产用水的环保处理上的投资比较多，使得生产线总投资额度大幅度增加。</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混合转晶法生产线粉磨、工艺水处理方面的投资都大幅度降低，投资方面有很大的优势。</a:t>
            </a:r>
            <a:endParaRPr lang="zh-CN" altLang="en-US" sz="2400" dirty="0"/>
          </a:p>
        </p:txBody>
      </p:sp>
    </p:spTree>
    <p:extLst>
      <p:ext uri="{BB962C8B-B14F-4D97-AF65-F5344CB8AC3E}">
        <p14:creationId xmlns:p14="http://schemas.microsoft.com/office/powerpoint/2010/main" val="3415015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3189A8-C333-7A71-163B-244E2E4FE8D0}"/>
              </a:ext>
            </a:extLst>
          </p:cNvPr>
          <p:cNvSpPr>
            <a:spLocks noGrp="1"/>
          </p:cNvSpPr>
          <p:nvPr>
            <p:ph type="title"/>
          </p:nvPr>
        </p:nvSpPr>
        <p:spPr>
          <a:xfrm>
            <a:off x="154744" y="1941342"/>
            <a:ext cx="622496" cy="1031338"/>
          </a:xfrm>
        </p:spPr>
        <p:txBody>
          <a:bodyPr>
            <a:noAutofit/>
          </a:bodyPr>
          <a:lstStyle/>
          <a:p>
            <a:pPr algn="l"/>
            <a:r>
              <a:rPr lang="zh-CN" altLang="zh-CN" sz="2700" kern="100" dirty="0">
                <a:latin typeface="Times New Roman" panose="02020603050405020304" pitchFamily="18" charset="0"/>
                <a:ea typeface="宋体" panose="02010600030101010101" pitchFamily="2" charset="-122"/>
                <a:cs typeface="Times New Roman" panose="02020603050405020304" pitchFamily="18" charset="0"/>
              </a:rPr>
              <a:t>前言</a:t>
            </a:r>
            <a:endParaRPr lang="zh-CN" altLang="en-US" sz="2700" dirty="0"/>
          </a:p>
        </p:txBody>
      </p:sp>
      <p:sp>
        <p:nvSpPr>
          <p:cNvPr id="3" name="内容占位符 2">
            <a:extLst>
              <a:ext uri="{FF2B5EF4-FFF2-40B4-BE49-F238E27FC236}">
                <a16:creationId xmlns:a16="http://schemas.microsoft.com/office/drawing/2014/main" id="{EEF1264E-C91B-5D9D-D0C1-1BDD8B04C4B6}"/>
              </a:ext>
            </a:extLst>
          </p:cNvPr>
          <p:cNvSpPr>
            <a:spLocks noGrp="1"/>
          </p:cNvSpPr>
          <p:nvPr>
            <p:ph idx="1"/>
          </p:nvPr>
        </p:nvSpPr>
        <p:spPr>
          <a:xfrm>
            <a:off x="812410" y="126610"/>
            <a:ext cx="7554351" cy="4842803"/>
          </a:xfrm>
        </p:spPr>
        <p:txBody>
          <a:bodyPr>
            <a:noAutofit/>
          </a:bodyPr>
          <a:lstStyle/>
          <a:p>
            <a:pPr marL="0" indent="342900">
              <a:lnSpc>
                <a:spcPct val="150000"/>
              </a:lnSpc>
              <a:spcBef>
                <a:spcPts val="0"/>
              </a:spcBef>
              <a:spcAft>
                <a:spcPts val="0"/>
              </a:spcAft>
              <a:buNone/>
            </a:pP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随着国内优质天然石膏矿产资源的过渡开采与枯竭，用副产石膏中部分纯度高、杂质少、白度高的石膏资源生产高强石膏是石膏行业发展的一个重要方向。</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marL="0" indent="342900">
              <a:lnSpc>
                <a:spcPct val="150000"/>
              </a:lnSpc>
              <a:spcBef>
                <a:spcPts val="0"/>
              </a:spcBef>
              <a:spcAft>
                <a:spcPts val="0"/>
              </a:spcAft>
              <a:buNone/>
            </a:pP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作为陶瓷产品输出大国，我国陶瓷产品的产量占全球一半。而生产陶瓷制品使用的模具主要原料是高强石膏、混合粉。另一方面，高强石膏作为主要原料的自流平石膏、</a:t>
            </a:r>
            <a:r>
              <a:rPr lang="en-US" altLang="zh-CN" sz="1800" kern="100" dirty="0">
                <a:latin typeface="Times New Roman" panose="02020603050405020304" pitchFamily="18" charset="0"/>
                <a:ea typeface="宋体" panose="02010600030101010101" pitchFamily="2" charset="-122"/>
                <a:cs typeface="Times New Roman" panose="02020603050405020304" pitchFamily="18" charset="0"/>
              </a:rPr>
              <a:t>GRG</a:t>
            </a: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板材在建筑市场的应用也越来越广泛；其它如齿科粉、精密铸造粉、首饰铸造粉、工艺美术制品等行业都需要使用高性能高强石膏粉。</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marL="0" indent="342900" algn="just">
              <a:lnSpc>
                <a:spcPct val="150000"/>
              </a:lnSpc>
              <a:spcBef>
                <a:spcPts val="0"/>
              </a:spcBef>
              <a:spcAft>
                <a:spcPts val="0"/>
              </a:spcAft>
              <a:buNone/>
            </a:pPr>
            <a:r>
              <a:rPr lang="zh-CN" altLang="zh-CN" sz="1800" kern="100" dirty="0">
                <a:latin typeface="Times New Roman" panose="02020603050405020304" pitchFamily="18" charset="0"/>
                <a:ea typeface="宋体" panose="02010600030101010101" pitchFamily="2" charset="-122"/>
                <a:cs typeface="Times New Roman" panose="02020603050405020304" pitchFamily="18" charset="0"/>
              </a:rPr>
              <a:t>我院根据目前国内形式，自主研发混合转晶法生产</a:t>
            </a:r>
            <a:r>
              <a:rPr lang="en-US" altLang="zh-CN" sz="1800" b="1" kern="100" dirty="0">
                <a:latin typeface="Times New Roman" panose="02020603050405020304" pitchFamily="18" charset="0"/>
                <a:ea typeface="宋体" panose="02010600030101010101" pitchFamily="2" charset="-122"/>
              </a:rPr>
              <a:t>α</a:t>
            </a:r>
            <a:r>
              <a:rPr lang="zh-CN" altLang="zh-CN" sz="1800" b="1" kern="100" dirty="0">
                <a:latin typeface="Times New Roman" panose="02020603050405020304" pitchFamily="18" charset="0"/>
                <a:ea typeface="宋体" panose="02010600030101010101" pitchFamily="2" charset="-122"/>
                <a:cs typeface="Times New Roman" panose="02020603050405020304" pitchFamily="18" charset="0"/>
              </a:rPr>
              <a:t>型高强石膏的设备及工艺，解决国内高强石膏生产设备及工艺的空缺。该设备及工艺在泰国</a:t>
            </a:r>
            <a:r>
              <a:rPr lang="en-US" altLang="zh-CN" sz="1800" b="1" u="sng" kern="100" dirty="0" err="1">
                <a:latin typeface="Times New Roman" panose="02020603050405020304" pitchFamily="18" charset="0"/>
                <a:ea typeface="宋体" panose="02010600030101010101" pitchFamily="2" charset="-122"/>
              </a:rPr>
              <a:t>Gypmantech</a:t>
            </a:r>
            <a:r>
              <a:rPr lang="en-US" altLang="zh-CN" sz="1800" b="1" u="sng" kern="100" dirty="0">
                <a:latin typeface="Times New Roman" panose="02020603050405020304" pitchFamily="18" charset="0"/>
                <a:ea typeface="宋体" panose="02010600030101010101" pitchFamily="2" charset="-122"/>
              </a:rPr>
              <a:t> </a:t>
            </a:r>
            <a:r>
              <a:rPr lang="en-US" altLang="zh-CN" sz="1800" b="1" u="sng" kern="100" dirty="0" err="1">
                <a:latin typeface="Times New Roman" panose="02020603050405020304" pitchFamily="18" charset="0"/>
                <a:ea typeface="宋体" panose="02010600030101010101" pitchFamily="2" charset="-122"/>
              </a:rPr>
              <a:t>co.,Ltd</a:t>
            </a:r>
            <a:r>
              <a:rPr lang="zh-CN" altLang="zh-CN" sz="1800" b="1" kern="100" dirty="0">
                <a:latin typeface="Times New Roman" panose="02020603050405020304" pitchFamily="18" charset="0"/>
                <a:ea typeface="宋体" panose="02010600030101010101" pitchFamily="2" charset="-122"/>
                <a:cs typeface="Times New Roman" panose="02020603050405020304" pitchFamily="18" charset="0"/>
              </a:rPr>
              <a:t>公司</a:t>
            </a:r>
            <a:r>
              <a:rPr lang="en-US" altLang="zh-CN" sz="1800" b="1" kern="100" dirty="0">
                <a:latin typeface="Times New Roman" panose="02020603050405020304" pitchFamily="18" charset="0"/>
                <a:ea typeface="宋体" panose="02010600030101010101" pitchFamily="2" charset="-122"/>
              </a:rPr>
              <a:t>0.2</a:t>
            </a:r>
            <a:r>
              <a:rPr lang="zh-CN" altLang="zh-CN" sz="1800" b="1" kern="100" dirty="0">
                <a:latin typeface="Times New Roman" panose="02020603050405020304" pitchFamily="18" charset="0"/>
                <a:ea typeface="宋体" panose="02010600030101010101" pitchFamily="2" charset="-122"/>
                <a:cs typeface="Times New Roman" panose="02020603050405020304" pitchFamily="18" charset="0"/>
              </a:rPr>
              <a:t>万吨</a:t>
            </a:r>
            <a:r>
              <a:rPr lang="en-US" altLang="zh-CN" sz="1800" b="1" kern="100" dirty="0">
                <a:latin typeface="Times New Roman" panose="02020603050405020304" pitchFamily="18" charset="0"/>
                <a:ea typeface="宋体" panose="02010600030101010101" pitchFamily="2" charset="-122"/>
              </a:rPr>
              <a:t>α</a:t>
            </a:r>
            <a:r>
              <a:rPr lang="zh-CN" altLang="zh-CN" sz="1800" b="1" kern="100" dirty="0">
                <a:latin typeface="Times New Roman" panose="02020603050405020304" pitchFamily="18" charset="0"/>
                <a:ea typeface="宋体" panose="02010600030101010101" pitchFamily="2" charset="-122"/>
                <a:cs typeface="Times New Roman" panose="02020603050405020304" pitchFamily="18" charset="0"/>
              </a:rPr>
              <a:t>型高强石膏项目进行中试生产验证得到泰国方高度赞扬及认可。</a:t>
            </a:r>
            <a:endParaRPr lang="zh-CN" altLang="en-US" sz="1800" dirty="0"/>
          </a:p>
        </p:txBody>
      </p:sp>
    </p:spTree>
    <p:extLst>
      <p:ext uri="{BB962C8B-B14F-4D97-AF65-F5344CB8AC3E}">
        <p14:creationId xmlns:p14="http://schemas.microsoft.com/office/powerpoint/2010/main" val="4065416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25F932-6730-5CA3-3505-090793CC5ADF}"/>
              </a:ext>
            </a:extLst>
          </p:cNvPr>
          <p:cNvSpPr>
            <a:spLocks noGrp="1"/>
          </p:cNvSpPr>
          <p:nvPr>
            <p:ph type="title"/>
          </p:nvPr>
        </p:nvSpPr>
        <p:spPr>
          <a:xfrm>
            <a:off x="179363" y="606042"/>
            <a:ext cx="474785" cy="4025746"/>
          </a:xfrm>
        </p:spPr>
        <p:txBody>
          <a:bodyPr>
            <a:normAutofit/>
          </a:bodyPr>
          <a:lstStyle/>
          <a:p>
            <a:pPr algn="l"/>
            <a:r>
              <a:rPr lang="zh-CN" altLang="zh-CN" sz="3000" kern="100" dirty="0">
                <a:latin typeface="Times New Roman" panose="02020603050405020304" pitchFamily="18" charset="0"/>
                <a:ea typeface="宋体" panose="02010600030101010101" pitchFamily="2" charset="-122"/>
                <a:cs typeface="Times New Roman" panose="02020603050405020304" pitchFamily="18" charset="0"/>
              </a:rPr>
              <a:t>生产工艺流程简介</a:t>
            </a:r>
            <a:endParaRPr lang="zh-CN" altLang="en-US" sz="3000" dirty="0"/>
          </a:p>
        </p:txBody>
      </p:sp>
      <p:sp>
        <p:nvSpPr>
          <p:cNvPr id="3" name="内容占位符 2">
            <a:extLst>
              <a:ext uri="{FF2B5EF4-FFF2-40B4-BE49-F238E27FC236}">
                <a16:creationId xmlns:a16="http://schemas.microsoft.com/office/drawing/2014/main" id="{68BFCDCC-5038-CAE0-8293-F4A5C7725E85}"/>
              </a:ext>
            </a:extLst>
          </p:cNvPr>
          <p:cNvSpPr>
            <a:spLocks noGrp="1"/>
          </p:cNvSpPr>
          <p:nvPr>
            <p:ph idx="1"/>
          </p:nvPr>
        </p:nvSpPr>
        <p:spPr>
          <a:xfrm>
            <a:off x="1107831" y="274320"/>
            <a:ext cx="6931856" cy="4652889"/>
          </a:xfrm>
        </p:spPr>
        <p:txBody>
          <a:bodyPr>
            <a:normAutofit fontScale="92500" lnSpcReduction="10000"/>
          </a:bodyPr>
          <a:lstStyle/>
          <a:p>
            <a:pPr marL="0" indent="342900">
              <a:lnSpc>
                <a:spcPct val="150000"/>
              </a:lnSpc>
              <a:spcBef>
                <a:spcPts val="0"/>
              </a:spcBef>
              <a:spcAft>
                <a:spcPts val="0"/>
              </a:spcAft>
              <a:buNone/>
            </a:pPr>
            <a:r>
              <a:rPr lang="zh-CN" altLang="zh-CN" sz="2100" kern="100" dirty="0">
                <a:latin typeface="Times New Roman" panose="02020603050405020304" pitchFamily="18" charset="0"/>
                <a:ea typeface="宋体" panose="02010600030101010101" pitchFamily="2" charset="-122"/>
                <a:cs typeface="Times New Roman" panose="02020603050405020304" pitchFamily="18" charset="0"/>
              </a:rPr>
              <a:t>该项目由我院独自设计并提供生产线主设备，并与</a:t>
            </a:r>
            <a:r>
              <a:rPr lang="en-US" altLang="zh-CN" sz="2100" b="1" kern="100" dirty="0" err="1">
                <a:latin typeface="Times New Roman" panose="02020603050405020304" pitchFamily="18" charset="0"/>
                <a:ea typeface="宋体" panose="02010600030101010101" pitchFamily="2" charset="-122"/>
              </a:rPr>
              <a:t>Gypmantech</a:t>
            </a:r>
            <a:r>
              <a:rPr lang="en-US" altLang="zh-CN" sz="2100" b="1" kern="100" dirty="0">
                <a:latin typeface="Times New Roman" panose="02020603050405020304" pitchFamily="18" charset="0"/>
                <a:ea typeface="宋体" panose="02010600030101010101" pitchFamily="2" charset="-122"/>
              </a:rPr>
              <a:t> </a:t>
            </a:r>
            <a:r>
              <a:rPr lang="en-US" altLang="zh-CN" sz="2100" b="1" kern="100" dirty="0" err="1">
                <a:latin typeface="Times New Roman" panose="02020603050405020304" pitchFamily="18" charset="0"/>
                <a:ea typeface="宋体" panose="02010600030101010101" pitchFamily="2" charset="-122"/>
              </a:rPr>
              <a:t>co.,Ltd</a:t>
            </a:r>
            <a:r>
              <a:rPr lang="zh-CN" altLang="zh-CN" sz="2100" kern="100" dirty="0">
                <a:latin typeface="Times New Roman" panose="02020603050405020304" pitchFamily="18" charset="0"/>
                <a:ea typeface="宋体" panose="02010600030101010101" pitchFamily="2" charset="-122"/>
                <a:cs typeface="Times New Roman" panose="02020603050405020304" pitchFamily="18" charset="0"/>
              </a:rPr>
              <a:t>现有生产线形成无缝衔接。采用我院自主开发研制的转晶与蒸压一体式转晶器，对天然石膏进行干法与混合转晶</a:t>
            </a:r>
            <a:r>
              <a:rPr lang="en-US" altLang="zh-CN" sz="2100" kern="100" dirty="0">
                <a:latin typeface="Times New Roman" panose="02020603050405020304" pitchFamily="18" charset="0"/>
                <a:ea typeface="宋体" panose="02010600030101010101" pitchFamily="2" charset="-122"/>
              </a:rPr>
              <a:t>—</a:t>
            </a:r>
            <a:r>
              <a:rPr lang="zh-CN" altLang="zh-CN" sz="2100" kern="100" dirty="0">
                <a:latin typeface="Times New Roman" panose="02020603050405020304" pitchFamily="18" charset="0"/>
                <a:ea typeface="宋体" panose="02010600030101010101" pitchFamily="2" charset="-122"/>
                <a:cs typeface="Times New Roman" panose="02020603050405020304" pitchFamily="18" charset="0"/>
              </a:rPr>
              <a:t>半干法转晶工艺进行中试试生产，效果良好，产品性能优越。为大规模化生产工艺进行了充分的验证，完善了规模化生产必须的参数、控制点与经验。</a:t>
            </a:r>
            <a:endParaRPr lang="en-US" altLang="zh-CN" sz="2100" kern="100" dirty="0">
              <a:latin typeface="Times New Roman" panose="02020603050405020304" pitchFamily="18" charset="0"/>
              <a:ea typeface="宋体" panose="02010600030101010101" pitchFamily="2" charset="-122"/>
              <a:cs typeface="Times New Roman" panose="02020603050405020304" pitchFamily="18" charset="0"/>
            </a:endParaRPr>
          </a:p>
          <a:p>
            <a:pPr marL="0" indent="342900">
              <a:lnSpc>
                <a:spcPct val="150000"/>
              </a:lnSpc>
              <a:spcBef>
                <a:spcPts val="0"/>
              </a:spcBef>
              <a:spcAft>
                <a:spcPts val="0"/>
              </a:spcAft>
              <a:buNone/>
            </a:pPr>
            <a:r>
              <a:rPr lang="zh-CN" altLang="zh-CN" sz="2100" kern="100" dirty="0">
                <a:latin typeface="Times New Roman" panose="02020603050405020304" pitchFamily="18" charset="0"/>
                <a:ea typeface="宋体" panose="02010600030101010101" pitchFamily="2" charset="-122"/>
                <a:cs typeface="Times New Roman" panose="02020603050405020304" pitchFamily="18" charset="0"/>
              </a:rPr>
              <a:t>原料经过预粉碎成</a:t>
            </a:r>
            <a:r>
              <a:rPr lang="en-US" altLang="zh-CN" sz="2100" kern="100" dirty="0">
                <a:latin typeface="Times New Roman" panose="02020603050405020304" pitchFamily="18" charset="0"/>
                <a:ea typeface="宋体" panose="02010600030101010101" pitchFamily="2" charset="-122"/>
              </a:rPr>
              <a:t>80</a:t>
            </a:r>
            <a:r>
              <a:rPr lang="zh-CN" altLang="zh-CN" sz="2100" kern="100" dirty="0">
                <a:latin typeface="Times New Roman" panose="02020603050405020304" pitchFamily="18" charset="0"/>
                <a:ea typeface="宋体" panose="02010600030101010101" pitchFamily="2" charset="-122"/>
                <a:cs typeface="Times New Roman" panose="02020603050405020304" pitchFamily="18" charset="0"/>
              </a:rPr>
              <a:t>目粉状，加入转晶剂搅拌均匀，送入转晶器进行转晶，完成转晶后直接在转晶器内进行脱水，不在转出至烘干脱水设备，减少了热损失的同时又避免转晶完成的晶体在转运过程中由于环境影响而产生还原与部分水化现象，保证了优良的产品性能及稳定的产品质量</a:t>
            </a:r>
            <a:endParaRPr lang="zh-CN" altLang="en-US" sz="2100" dirty="0"/>
          </a:p>
        </p:txBody>
      </p:sp>
    </p:spTree>
    <p:extLst>
      <p:ext uri="{BB962C8B-B14F-4D97-AF65-F5344CB8AC3E}">
        <p14:creationId xmlns:p14="http://schemas.microsoft.com/office/powerpoint/2010/main" val="1480953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A862C5-9425-9A78-E619-F0ED25D7302F}"/>
              </a:ext>
            </a:extLst>
          </p:cNvPr>
          <p:cNvSpPr>
            <a:spLocks noGrp="1"/>
          </p:cNvSpPr>
          <p:nvPr>
            <p:ph type="title"/>
          </p:nvPr>
        </p:nvSpPr>
        <p:spPr>
          <a:xfrm>
            <a:off x="1958857" y="606043"/>
            <a:ext cx="5968748" cy="501789"/>
          </a:xfrm>
        </p:spPr>
        <p:txBody>
          <a:bodyPr>
            <a:normAutofit fontScale="90000"/>
          </a:bodyPr>
          <a:lstStyle/>
          <a:p>
            <a:pPr algn="l"/>
            <a:r>
              <a:rPr lang="zh-CN" altLang="zh-CN" sz="3000" kern="100" dirty="0">
                <a:latin typeface="Times New Roman" panose="02020603050405020304" pitchFamily="18" charset="0"/>
                <a:ea typeface="宋体" panose="02010600030101010101" pitchFamily="2" charset="-122"/>
                <a:cs typeface="Times New Roman" panose="02020603050405020304" pitchFamily="18" charset="0"/>
              </a:rPr>
              <a:t>混合转晶</a:t>
            </a:r>
            <a:r>
              <a:rPr lang="en-US" altLang="zh-CN" sz="3000" kern="100" dirty="0">
                <a:latin typeface="Times New Roman" panose="02020603050405020304" pitchFamily="18" charset="0"/>
                <a:ea typeface="宋体" panose="02010600030101010101" pitchFamily="2" charset="-122"/>
              </a:rPr>
              <a:t>—</a:t>
            </a:r>
            <a:r>
              <a:rPr lang="zh-CN" altLang="zh-CN" sz="3000" kern="100" dirty="0">
                <a:latin typeface="Times New Roman" panose="02020603050405020304" pitchFamily="18" charset="0"/>
                <a:ea typeface="宋体" panose="02010600030101010101" pitchFamily="2" charset="-122"/>
                <a:cs typeface="Times New Roman" panose="02020603050405020304" pitchFamily="18" charset="0"/>
              </a:rPr>
              <a:t>半干法工艺生产流程</a:t>
            </a:r>
            <a:endParaRPr lang="zh-CN" altLang="en-US" sz="3000" dirty="0"/>
          </a:p>
        </p:txBody>
      </p:sp>
      <p:graphicFrame>
        <p:nvGraphicFramePr>
          <p:cNvPr id="4" name="内容占位符 3">
            <a:extLst>
              <a:ext uri="{FF2B5EF4-FFF2-40B4-BE49-F238E27FC236}">
                <a16:creationId xmlns:a16="http://schemas.microsoft.com/office/drawing/2014/main" id="{302EDF3B-8257-AAEA-32B0-E9ED6A693E06}"/>
              </a:ext>
            </a:extLst>
          </p:cNvPr>
          <p:cNvGraphicFramePr>
            <a:graphicFrameLocks noGrp="1"/>
          </p:cNvGraphicFramePr>
          <p:nvPr>
            <p:ph idx="1"/>
            <p:extLst>
              <p:ext uri="{D42A27DB-BD31-4B8C-83A1-F6EECF244321}">
                <p14:modId xmlns:p14="http://schemas.microsoft.com/office/powerpoint/2010/main" val="231741045"/>
              </p:ext>
            </p:extLst>
          </p:nvPr>
        </p:nvGraphicFramePr>
        <p:xfrm>
          <a:off x="1730327" y="1329396"/>
          <a:ext cx="5968748" cy="3291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标题 1">
            <a:extLst>
              <a:ext uri="{FF2B5EF4-FFF2-40B4-BE49-F238E27FC236}">
                <a16:creationId xmlns:a16="http://schemas.microsoft.com/office/drawing/2014/main" id="{BA4E407F-07AB-9320-8486-A7B520163A79}"/>
              </a:ext>
            </a:extLst>
          </p:cNvPr>
          <p:cNvSpPr txBox="1">
            <a:spLocks/>
          </p:cNvSpPr>
          <p:nvPr/>
        </p:nvSpPr>
        <p:spPr>
          <a:xfrm>
            <a:off x="121265" y="1108860"/>
            <a:ext cx="617289" cy="3079796"/>
          </a:xfrm>
          <a:prstGeom prst="rect">
            <a:avLst/>
          </a:prstGeom>
        </p:spPr>
        <p:txBody>
          <a:bodyPr vert="horz" lIns="68580" tIns="34290" rIns="68580" bIns="34290" rtlCol="0" anchor="t">
            <a:no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pPr algn="l"/>
            <a:r>
              <a:rPr lang="zh-CN" altLang="en-US" sz="3300" kern="100" dirty="0">
                <a:latin typeface="Times New Roman" panose="02020603050405020304" pitchFamily="18" charset="0"/>
                <a:ea typeface="宋体" panose="02010600030101010101" pitchFamily="2" charset="-122"/>
                <a:cs typeface="Times New Roman" panose="02020603050405020304" pitchFamily="18" charset="0"/>
              </a:rPr>
              <a:t>工艺流程简图</a:t>
            </a:r>
            <a:endParaRPr lang="zh-CN" altLang="en-US" sz="3300" dirty="0"/>
          </a:p>
        </p:txBody>
      </p:sp>
    </p:spTree>
    <p:extLst>
      <p:ext uri="{BB962C8B-B14F-4D97-AF65-F5344CB8AC3E}">
        <p14:creationId xmlns:p14="http://schemas.microsoft.com/office/powerpoint/2010/main" val="1707113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800CED-FEC0-9E69-3D09-7ABFC4E47B2F}"/>
              </a:ext>
            </a:extLst>
          </p:cNvPr>
          <p:cNvSpPr>
            <a:spLocks noGrp="1"/>
          </p:cNvSpPr>
          <p:nvPr>
            <p:ph type="title"/>
          </p:nvPr>
        </p:nvSpPr>
        <p:spPr>
          <a:xfrm>
            <a:off x="1812101" y="391554"/>
            <a:ext cx="5968748" cy="427934"/>
          </a:xfrm>
        </p:spPr>
        <p:txBody>
          <a:bodyPr>
            <a:normAutofit/>
          </a:bodyPr>
          <a:lstStyle/>
          <a:p>
            <a:pPr algn="l"/>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检测标准：</a:t>
            </a:r>
            <a:r>
              <a:rPr lang="en-US" altLang="zh-CN" sz="2400" kern="100" dirty="0">
                <a:latin typeface="Times New Roman" panose="02020603050405020304" pitchFamily="18" charset="0"/>
                <a:ea typeface="宋体" panose="02010600030101010101" pitchFamily="2" charset="-122"/>
              </a:rPr>
              <a:t>JCT 2038-2010 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型高强石膏</a:t>
            </a:r>
            <a:endParaRPr lang="zh-CN" altLang="en-US" sz="2400" dirty="0"/>
          </a:p>
        </p:txBody>
      </p:sp>
      <p:graphicFrame>
        <p:nvGraphicFramePr>
          <p:cNvPr id="4" name="表格 4">
            <a:extLst>
              <a:ext uri="{FF2B5EF4-FFF2-40B4-BE49-F238E27FC236}">
                <a16:creationId xmlns:a16="http://schemas.microsoft.com/office/drawing/2014/main" id="{8E36393D-BC3C-ABBA-DB7E-348CA8E65E48}"/>
              </a:ext>
            </a:extLst>
          </p:cNvPr>
          <p:cNvGraphicFramePr>
            <a:graphicFrameLocks noGrp="1"/>
          </p:cNvGraphicFramePr>
          <p:nvPr>
            <p:ph idx="1"/>
            <p:extLst>
              <p:ext uri="{D42A27DB-BD31-4B8C-83A1-F6EECF244321}">
                <p14:modId xmlns:p14="http://schemas.microsoft.com/office/powerpoint/2010/main" val="3535232843"/>
              </p:ext>
            </p:extLst>
          </p:nvPr>
        </p:nvGraphicFramePr>
        <p:xfrm>
          <a:off x="1241778" y="1029837"/>
          <a:ext cx="6594945" cy="3649535"/>
        </p:xfrm>
        <a:graphic>
          <a:graphicData uri="http://schemas.openxmlformats.org/drawingml/2006/table">
            <a:tbl>
              <a:tblPr firstRow="1" bandRow="1">
                <a:tableStyleId>{93296810-A885-4BE3-A3E7-6D5BEEA58F35}</a:tableStyleId>
              </a:tblPr>
              <a:tblGrid>
                <a:gridCol w="752095">
                  <a:extLst>
                    <a:ext uri="{9D8B030D-6E8A-4147-A177-3AD203B41FA5}">
                      <a16:colId xmlns:a16="http://schemas.microsoft.com/office/drawing/2014/main" val="3669612789"/>
                    </a:ext>
                  </a:extLst>
                </a:gridCol>
                <a:gridCol w="1475970">
                  <a:extLst>
                    <a:ext uri="{9D8B030D-6E8A-4147-A177-3AD203B41FA5}">
                      <a16:colId xmlns:a16="http://schemas.microsoft.com/office/drawing/2014/main" val="3810744982"/>
                    </a:ext>
                  </a:extLst>
                </a:gridCol>
                <a:gridCol w="1091720">
                  <a:extLst>
                    <a:ext uri="{9D8B030D-6E8A-4147-A177-3AD203B41FA5}">
                      <a16:colId xmlns:a16="http://schemas.microsoft.com/office/drawing/2014/main" val="2808110104"/>
                    </a:ext>
                  </a:extLst>
                </a:gridCol>
                <a:gridCol w="947415">
                  <a:extLst>
                    <a:ext uri="{9D8B030D-6E8A-4147-A177-3AD203B41FA5}">
                      <a16:colId xmlns:a16="http://schemas.microsoft.com/office/drawing/2014/main" val="169052042"/>
                    </a:ext>
                  </a:extLst>
                </a:gridCol>
                <a:gridCol w="1236025">
                  <a:extLst>
                    <a:ext uri="{9D8B030D-6E8A-4147-A177-3AD203B41FA5}">
                      <a16:colId xmlns:a16="http://schemas.microsoft.com/office/drawing/2014/main" val="1902383508"/>
                    </a:ext>
                  </a:extLst>
                </a:gridCol>
                <a:gridCol w="1091720">
                  <a:extLst>
                    <a:ext uri="{9D8B030D-6E8A-4147-A177-3AD203B41FA5}">
                      <a16:colId xmlns:a16="http://schemas.microsoft.com/office/drawing/2014/main" val="996217409"/>
                    </a:ext>
                  </a:extLst>
                </a:gridCol>
              </a:tblGrid>
              <a:tr h="400559">
                <a:tc rowSpan="2">
                  <a:txBody>
                    <a:bodyPr/>
                    <a:lstStyle/>
                    <a:p>
                      <a:r>
                        <a:rPr lang="zh-CN" altLang="en-US" sz="1800" dirty="0">
                          <a:ln>
                            <a:solidFill>
                              <a:schemeClr val="bg1"/>
                            </a:solidFill>
                          </a:ln>
                          <a:solidFill>
                            <a:schemeClr val="bg1"/>
                          </a:solidFill>
                          <a:effectLst/>
                        </a:rPr>
                        <a:t>序号</a:t>
                      </a:r>
                    </a:p>
                  </a:txBody>
                  <a:tcPr marL="68580" marR="68580" marT="34290" marB="34290">
                    <a:solidFill>
                      <a:schemeClr val="tx2">
                        <a:lumMod val="50000"/>
                      </a:schemeClr>
                    </a:solidFill>
                  </a:tcPr>
                </a:tc>
                <a:tc rowSpan="2">
                  <a:txBody>
                    <a:bodyPr/>
                    <a:lstStyle/>
                    <a:p>
                      <a:r>
                        <a:rPr lang="zh-CN" altLang="en-US" sz="1800" dirty="0">
                          <a:ln>
                            <a:solidFill>
                              <a:schemeClr val="bg1"/>
                            </a:solidFill>
                          </a:ln>
                          <a:solidFill>
                            <a:schemeClr val="bg1"/>
                          </a:solidFill>
                          <a:effectLst/>
                        </a:rPr>
                        <a:t>标稠（</a:t>
                      </a:r>
                      <a:r>
                        <a:rPr lang="en-US" altLang="zh-CN" sz="1800" dirty="0">
                          <a:ln>
                            <a:solidFill>
                              <a:schemeClr val="bg1"/>
                            </a:solidFill>
                          </a:ln>
                          <a:solidFill>
                            <a:schemeClr val="bg1"/>
                          </a:solidFill>
                          <a:effectLst/>
                        </a:rPr>
                        <a:t>%</a:t>
                      </a:r>
                      <a:r>
                        <a:rPr lang="zh-CN" altLang="en-US" sz="1800" dirty="0">
                          <a:ln>
                            <a:solidFill>
                              <a:schemeClr val="bg1"/>
                            </a:solidFill>
                          </a:ln>
                          <a:solidFill>
                            <a:schemeClr val="bg1"/>
                          </a:solidFill>
                          <a:effectLst/>
                        </a:rPr>
                        <a:t>）</a:t>
                      </a:r>
                    </a:p>
                  </a:txBody>
                  <a:tcPr marL="68580" marR="68580" marT="34290" marB="34290"/>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b="1" kern="1200" dirty="0">
                          <a:ln>
                            <a:solidFill>
                              <a:schemeClr val="bg1"/>
                            </a:solidFill>
                          </a:ln>
                          <a:solidFill>
                            <a:schemeClr val="bg1"/>
                          </a:solidFill>
                          <a:effectLst/>
                          <a:latin typeface="+mn-lt"/>
                          <a:ea typeface="+mn-ea"/>
                          <a:cs typeface="+mn-cs"/>
                        </a:rPr>
                        <a:t>凝结时间</a:t>
                      </a:r>
                      <a:r>
                        <a:rPr lang="en-US" altLang="zh-CN" sz="1800" b="1" kern="1200" dirty="0">
                          <a:ln>
                            <a:solidFill>
                              <a:schemeClr val="bg1"/>
                            </a:solidFill>
                          </a:ln>
                          <a:solidFill>
                            <a:schemeClr val="bg1"/>
                          </a:solidFill>
                          <a:effectLst/>
                          <a:latin typeface="+mn-lt"/>
                          <a:ea typeface="+mn-ea"/>
                          <a:cs typeface="+mn-cs"/>
                        </a:rPr>
                        <a:t>min</a:t>
                      </a:r>
                      <a:endParaRPr lang="zh-CN" altLang="en-US" sz="1800" dirty="0">
                        <a:ln>
                          <a:solidFill>
                            <a:schemeClr val="bg1"/>
                          </a:solidFill>
                        </a:ln>
                        <a:solidFill>
                          <a:schemeClr val="bg1"/>
                        </a:solidFill>
                        <a:effectLst/>
                      </a:endParaRPr>
                    </a:p>
                  </a:txBody>
                  <a:tcPr marL="68580" marR="68580" marT="34290" marB="34290"/>
                </a:tc>
                <a:tc hMerge="1">
                  <a:txBody>
                    <a:bodyPr/>
                    <a:lstStyle/>
                    <a:p>
                      <a:endParaRPr lang="zh-CN" altLang="en-US" dirty="0"/>
                    </a:p>
                  </a:txBody>
                  <a:tcPr/>
                </a:tc>
                <a:tc gridSpan="2">
                  <a:txBody>
                    <a:bodyPr/>
                    <a:lstStyle/>
                    <a:p>
                      <a:r>
                        <a:rPr lang="zh-CN" altLang="zh-CN" sz="1800" b="1" kern="1200" dirty="0">
                          <a:ln>
                            <a:solidFill>
                              <a:schemeClr val="bg1"/>
                            </a:solidFill>
                          </a:ln>
                          <a:solidFill>
                            <a:schemeClr val="bg1"/>
                          </a:solidFill>
                          <a:effectLst/>
                          <a:latin typeface="+mn-lt"/>
                          <a:ea typeface="+mn-ea"/>
                          <a:cs typeface="+mn-cs"/>
                        </a:rPr>
                        <a:t>强度</a:t>
                      </a:r>
                      <a:r>
                        <a:rPr lang="en-US" altLang="zh-CN" sz="1800" b="1" kern="1200" dirty="0">
                          <a:ln>
                            <a:solidFill>
                              <a:schemeClr val="bg1"/>
                            </a:solidFill>
                          </a:ln>
                          <a:solidFill>
                            <a:schemeClr val="bg1"/>
                          </a:solidFill>
                          <a:effectLst/>
                          <a:latin typeface="+mn-lt"/>
                          <a:ea typeface="+mn-ea"/>
                          <a:cs typeface="+mn-cs"/>
                        </a:rPr>
                        <a:t>MPa</a:t>
                      </a:r>
                      <a:endParaRPr lang="zh-CN" altLang="en-US" sz="1800" dirty="0">
                        <a:ln>
                          <a:solidFill>
                            <a:schemeClr val="bg1"/>
                          </a:solidFill>
                        </a:ln>
                        <a:solidFill>
                          <a:schemeClr val="bg1"/>
                        </a:solidFill>
                        <a:effectLst/>
                      </a:endParaRPr>
                    </a:p>
                  </a:txBody>
                  <a:tcPr marL="68580" marR="68580" marT="34290" marB="34290"/>
                </a:tc>
                <a:tc hMerge="1">
                  <a:txBody>
                    <a:bodyPr/>
                    <a:lstStyle/>
                    <a:p>
                      <a:endParaRPr lang="zh-CN" altLang="en-US" dirty="0"/>
                    </a:p>
                  </a:txBody>
                  <a:tcPr/>
                </a:tc>
                <a:extLst>
                  <a:ext uri="{0D108BD9-81ED-4DB2-BD59-A6C34878D82A}">
                    <a16:rowId xmlns:a16="http://schemas.microsoft.com/office/drawing/2014/main" val="1279044275"/>
                  </a:ext>
                </a:extLst>
              </a:tr>
              <a:tr h="406122">
                <a:tc vMerge="1">
                  <a:txBody>
                    <a:bodyPr/>
                    <a:lstStyle/>
                    <a:p>
                      <a:endParaRPr lang="zh-CN" altLang="en-US" dirty="0"/>
                    </a:p>
                  </a:txBody>
                  <a:tcPr/>
                </a:tc>
                <a:tc vMerge="1">
                  <a:txBody>
                    <a:bodyPr/>
                    <a:lstStyle/>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kern="1200" dirty="0">
                          <a:ln>
                            <a:solidFill>
                              <a:schemeClr val="bg1"/>
                            </a:solidFill>
                          </a:ln>
                          <a:solidFill>
                            <a:schemeClr val="bg1"/>
                          </a:solidFill>
                          <a:effectLst/>
                          <a:latin typeface="+mn-lt"/>
                          <a:ea typeface="+mn-ea"/>
                          <a:cs typeface="+mn-cs"/>
                        </a:rPr>
                        <a:t>初凝</a:t>
                      </a:r>
                      <a:endParaRPr lang="zh-CN" altLang="en-US" sz="1800" dirty="0">
                        <a:ln>
                          <a:solidFill>
                            <a:schemeClr val="bg1"/>
                          </a:solidFill>
                        </a:ln>
                        <a:solidFill>
                          <a:schemeClr val="bg1"/>
                        </a:solidFill>
                        <a:effectLs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kern="1200" dirty="0">
                          <a:ln>
                            <a:solidFill>
                              <a:schemeClr val="bg1"/>
                            </a:solidFill>
                          </a:ln>
                          <a:solidFill>
                            <a:schemeClr val="bg1"/>
                          </a:solidFill>
                          <a:effectLst/>
                          <a:latin typeface="+mn-lt"/>
                          <a:ea typeface="+mn-ea"/>
                          <a:cs typeface="+mn-cs"/>
                        </a:rPr>
                        <a:t>终凝</a:t>
                      </a:r>
                      <a:endParaRPr lang="zh-CN" altLang="en-US" sz="1800" dirty="0">
                        <a:ln>
                          <a:solidFill>
                            <a:schemeClr val="bg1"/>
                          </a:solidFill>
                        </a:ln>
                        <a:solidFill>
                          <a:schemeClr val="bg1"/>
                        </a:solidFill>
                        <a:effectLst/>
                      </a:endParaRPr>
                    </a:p>
                  </a:txBody>
                  <a:tcPr marL="68580" marR="68580" marT="34290" marB="34290"/>
                </a:tc>
                <a:tc>
                  <a:txBody>
                    <a:bodyPr/>
                    <a:lstStyle/>
                    <a:p>
                      <a:r>
                        <a:rPr lang="en-US" altLang="zh-CN" sz="1800" kern="1200" dirty="0">
                          <a:ln>
                            <a:solidFill>
                              <a:schemeClr val="bg1"/>
                            </a:solidFill>
                          </a:ln>
                          <a:solidFill>
                            <a:schemeClr val="bg1"/>
                          </a:solidFill>
                          <a:effectLst/>
                          <a:latin typeface="+mn-lt"/>
                          <a:ea typeface="+mn-ea"/>
                          <a:cs typeface="+mn-cs"/>
                        </a:rPr>
                        <a:t>2</a:t>
                      </a:r>
                      <a:r>
                        <a:rPr lang="zh-CN" altLang="zh-CN" sz="1800" kern="1200" dirty="0">
                          <a:ln>
                            <a:solidFill>
                              <a:schemeClr val="bg1"/>
                            </a:solidFill>
                          </a:ln>
                          <a:solidFill>
                            <a:schemeClr val="bg1"/>
                          </a:solidFill>
                          <a:effectLst/>
                          <a:latin typeface="+mn-lt"/>
                          <a:ea typeface="+mn-ea"/>
                          <a:cs typeface="+mn-cs"/>
                        </a:rPr>
                        <a:t>小时抗折</a:t>
                      </a:r>
                      <a:endParaRPr lang="zh-CN" altLang="en-US" sz="1800" dirty="0">
                        <a:ln>
                          <a:solidFill>
                            <a:schemeClr val="bg1"/>
                          </a:solidFill>
                        </a:ln>
                        <a:solidFill>
                          <a:schemeClr val="bg1"/>
                        </a:solidFill>
                        <a:effectLst/>
                      </a:endParaRPr>
                    </a:p>
                  </a:txBody>
                  <a:tcPr marL="68580" marR="68580" marT="34290" marB="34290"/>
                </a:tc>
                <a:tc>
                  <a:txBody>
                    <a:bodyPr/>
                    <a:lstStyle/>
                    <a:p>
                      <a:r>
                        <a:rPr lang="zh-CN" altLang="zh-CN" sz="1800" kern="1200" dirty="0">
                          <a:ln>
                            <a:solidFill>
                              <a:schemeClr val="bg1"/>
                            </a:solidFill>
                          </a:ln>
                          <a:solidFill>
                            <a:schemeClr val="bg1"/>
                          </a:solidFill>
                          <a:effectLst/>
                          <a:latin typeface="+mn-lt"/>
                          <a:ea typeface="+mn-ea"/>
                          <a:cs typeface="+mn-cs"/>
                        </a:rPr>
                        <a:t>绝干抗压</a:t>
                      </a:r>
                      <a:endParaRPr lang="zh-CN" altLang="en-US" sz="1800" dirty="0">
                        <a:ln>
                          <a:solidFill>
                            <a:schemeClr val="bg1"/>
                          </a:solidFill>
                        </a:ln>
                        <a:solidFill>
                          <a:schemeClr val="bg1"/>
                        </a:solidFill>
                        <a:effectLst/>
                      </a:endParaRPr>
                    </a:p>
                  </a:txBody>
                  <a:tcPr marL="68580" marR="68580" marT="34290" marB="34290"/>
                </a:tc>
                <a:extLst>
                  <a:ext uri="{0D108BD9-81ED-4DB2-BD59-A6C34878D82A}">
                    <a16:rowId xmlns:a16="http://schemas.microsoft.com/office/drawing/2014/main" val="2924683435"/>
                  </a:ext>
                </a:extLst>
              </a:tr>
              <a:tr h="406122">
                <a:tc>
                  <a:txBody>
                    <a:bodyPr/>
                    <a:lstStyle/>
                    <a:p>
                      <a:r>
                        <a:rPr lang="en-US" altLang="zh-CN" sz="1800" dirty="0"/>
                        <a:t>1</a:t>
                      </a:r>
                      <a:endParaRPr lang="zh-CN" altLang="en-US" sz="1800" dirty="0"/>
                    </a:p>
                  </a:txBody>
                  <a:tcPr marL="68580" marR="68580" marT="34290" marB="34290"/>
                </a:tc>
                <a:tc>
                  <a:txBody>
                    <a:bodyPr/>
                    <a:lstStyle/>
                    <a:p>
                      <a:pPr algn="ctr">
                        <a:lnSpc>
                          <a:spcPct val="115000"/>
                        </a:lnSpc>
                      </a:pPr>
                      <a:r>
                        <a:rPr lang="en-US" sz="1800" kern="100" baseline="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32</a:t>
                      </a:r>
                      <a:endParaRPr lang="zh-CN" sz="1800" kern="100" baseline="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pPr>
                      <a:r>
                        <a:rPr 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12</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ctr">
                        <a:lnSpc>
                          <a:spcPct val="115000"/>
                        </a:lnSpc>
                      </a:pPr>
                      <a:r>
                        <a:rPr 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15</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ctr">
                        <a:lnSpc>
                          <a:spcPct val="115000"/>
                        </a:lnSpc>
                      </a:pPr>
                      <a:r>
                        <a:rPr 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6.7</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ctr">
                        <a:lnSpc>
                          <a:spcPct val="115000"/>
                        </a:lnSpc>
                      </a:pPr>
                      <a:r>
                        <a:rPr 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50</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2647390286"/>
                  </a:ext>
                </a:extLst>
              </a:tr>
              <a:tr h="406122">
                <a:tc>
                  <a:txBody>
                    <a:bodyPr/>
                    <a:lstStyle/>
                    <a:p>
                      <a:r>
                        <a:rPr lang="en-US" altLang="zh-CN" sz="1800" dirty="0"/>
                        <a:t>2</a:t>
                      </a:r>
                      <a:endParaRPr lang="zh-CN" altLang="en-US" sz="1800" dirty="0"/>
                    </a:p>
                  </a:txBody>
                  <a:tcPr marL="68580" marR="68580" marT="34290" marB="34290"/>
                </a:tc>
                <a:tc>
                  <a:txBody>
                    <a:bodyPr/>
                    <a:lstStyle/>
                    <a:p>
                      <a:pPr algn="ctr">
                        <a:lnSpc>
                          <a:spcPct val="115000"/>
                        </a:lnSpc>
                      </a:pPr>
                      <a:r>
                        <a:rPr lang="en-US" sz="1800" kern="100" baseline="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33</a:t>
                      </a:r>
                      <a:endParaRPr lang="zh-CN" sz="1800" kern="100" baseline="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pPr>
                      <a:r>
                        <a:rPr 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8</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ctr">
                        <a:lnSpc>
                          <a:spcPct val="115000"/>
                        </a:lnSpc>
                      </a:pPr>
                      <a:r>
                        <a:rPr 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10</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ctr">
                        <a:lnSpc>
                          <a:spcPct val="115000"/>
                        </a:lnSpc>
                      </a:pPr>
                      <a:r>
                        <a:rPr 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6.5</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ctr">
                        <a:lnSpc>
                          <a:spcPct val="115000"/>
                        </a:lnSpc>
                      </a:pPr>
                      <a:r>
                        <a:rPr 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51</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4153422439"/>
                  </a:ext>
                </a:extLst>
              </a:tr>
              <a:tr h="406122">
                <a:tc>
                  <a:txBody>
                    <a:bodyPr/>
                    <a:lstStyle/>
                    <a:p>
                      <a:r>
                        <a:rPr lang="en-US" altLang="zh-CN" sz="1800" dirty="0"/>
                        <a:t>3</a:t>
                      </a:r>
                      <a:endParaRPr lang="zh-CN" altLang="en-US" sz="1800" dirty="0"/>
                    </a:p>
                  </a:txBody>
                  <a:tcPr marL="68580" marR="68580" marT="34290" marB="34290"/>
                </a:tc>
                <a:tc>
                  <a:txBody>
                    <a:bodyPr/>
                    <a:lstStyle/>
                    <a:p>
                      <a:pPr algn="ctr">
                        <a:lnSpc>
                          <a:spcPct val="115000"/>
                        </a:lnSpc>
                      </a:pPr>
                      <a:r>
                        <a:rPr lang="en-US" sz="1800" kern="100" baseline="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33</a:t>
                      </a:r>
                      <a:endParaRPr lang="zh-CN" sz="1800" kern="100" baseline="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pPr>
                      <a:r>
                        <a:rPr 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11</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ctr">
                        <a:lnSpc>
                          <a:spcPct val="115000"/>
                        </a:lnSpc>
                      </a:pPr>
                      <a:r>
                        <a:rPr 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13</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ctr">
                        <a:lnSpc>
                          <a:spcPct val="115000"/>
                        </a:lnSpc>
                      </a:pPr>
                      <a:r>
                        <a:rPr 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7.2</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ctr">
                        <a:lnSpc>
                          <a:spcPct val="115000"/>
                        </a:lnSpc>
                      </a:pPr>
                      <a:r>
                        <a:rPr 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52</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454747971"/>
                  </a:ext>
                </a:extLst>
              </a:tr>
              <a:tr h="406122">
                <a:tc>
                  <a:txBody>
                    <a:bodyPr/>
                    <a:lstStyle/>
                    <a:p>
                      <a:r>
                        <a:rPr lang="en-US" altLang="zh-CN" sz="1800" dirty="0"/>
                        <a:t>4</a:t>
                      </a:r>
                      <a:endParaRPr lang="zh-CN" altLang="en-US" sz="1800" dirty="0"/>
                    </a:p>
                  </a:txBody>
                  <a:tcPr marL="68580" marR="68580" marT="34290" marB="34290"/>
                </a:tc>
                <a:tc>
                  <a:txBody>
                    <a:bodyPr/>
                    <a:lstStyle/>
                    <a:p>
                      <a:pPr algn="ctr">
                        <a:lnSpc>
                          <a:spcPct val="115000"/>
                        </a:lnSpc>
                      </a:pPr>
                      <a:r>
                        <a:rPr lang="en-US" sz="1800" kern="100" baseline="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32</a:t>
                      </a:r>
                      <a:endParaRPr lang="zh-CN" sz="1800" kern="100" baseline="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pPr>
                      <a:r>
                        <a:rPr 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12</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ctr">
                        <a:lnSpc>
                          <a:spcPct val="115000"/>
                        </a:lnSpc>
                      </a:pPr>
                      <a:r>
                        <a:rPr 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15</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ctr">
                        <a:lnSpc>
                          <a:spcPct val="115000"/>
                        </a:lnSpc>
                      </a:pPr>
                      <a:r>
                        <a:rPr 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7.5</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ctr">
                        <a:lnSpc>
                          <a:spcPct val="115000"/>
                        </a:lnSpc>
                      </a:pPr>
                      <a:r>
                        <a:rPr 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54</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808766972"/>
                  </a:ext>
                </a:extLst>
              </a:tr>
              <a:tr h="406122">
                <a:tc>
                  <a:txBody>
                    <a:bodyPr/>
                    <a:lstStyle/>
                    <a:p>
                      <a:r>
                        <a:rPr lang="en-US" altLang="zh-CN" sz="1800" dirty="0"/>
                        <a:t>5</a:t>
                      </a:r>
                      <a:endParaRPr lang="zh-CN" altLang="en-US" sz="1800" dirty="0"/>
                    </a:p>
                  </a:txBody>
                  <a:tcPr marL="68580" marR="68580" marT="34290" marB="34290"/>
                </a:tc>
                <a:tc>
                  <a:txBody>
                    <a:bodyPr/>
                    <a:lstStyle/>
                    <a:p>
                      <a:pPr algn="ctr">
                        <a:lnSpc>
                          <a:spcPct val="115000"/>
                        </a:lnSpc>
                      </a:pPr>
                      <a:r>
                        <a:rPr lang="en-US" sz="1800" kern="100" baseline="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32</a:t>
                      </a:r>
                      <a:endParaRPr lang="zh-CN" sz="1800" kern="100" baseline="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pPr>
                      <a:r>
                        <a:rPr 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7</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ctr">
                        <a:lnSpc>
                          <a:spcPct val="115000"/>
                        </a:lnSpc>
                      </a:pPr>
                      <a:r>
                        <a:rPr 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10</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ctr">
                        <a:lnSpc>
                          <a:spcPct val="115000"/>
                        </a:lnSpc>
                      </a:pPr>
                      <a:r>
                        <a:rPr 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7.6</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ctr">
                        <a:lnSpc>
                          <a:spcPct val="115000"/>
                        </a:lnSpc>
                      </a:pPr>
                      <a:r>
                        <a:rPr 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54</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4132951524"/>
                  </a:ext>
                </a:extLst>
              </a:tr>
              <a:tr h="406122">
                <a:tc>
                  <a:txBody>
                    <a:bodyPr/>
                    <a:lstStyle/>
                    <a:p>
                      <a:r>
                        <a:rPr lang="en-US" altLang="zh-CN" sz="1800" dirty="0"/>
                        <a:t>6</a:t>
                      </a:r>
                      <a:endParaRPr lang="zh-CN" altLang="en-US" sz="1800" dirty="0"/>
                    </a:p>
                  </a:txBody>
                  <a:tcPr marL="68580" marR="68580" marT="34290" marB="34290"/>
                </a:tc>
                <a:tc>
                  <a:txBody>
                    <a:bodyPr/>
                    <a:lstStyle/>
                    <a:p>
                      <a:pPr algn="ctr">
                        <a:lnSpc>
                          <a:spcPct val="115000"/>
                        </a:lnSpc>
                      </a:pPr>
                      <a:r>
                        <a:rPr lang="en-US" sz="1800" kern="100" baseline="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32</a:t>
                      </a:r>
                      <a:endParaRPr lang="zh-CN" sz="1800" kern="100" baseline="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pPr>
                      <a:r>
                        <a:rPr 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8</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ctr">
                        <a:lnSpc>
                          <a:spcPct val="115000"/>
                        </a:lnSpc>
                      </a:pPr>
                      <a:r>
                        <a:rPr 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10</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ctr">
                        <a:lnSpc>
                          <a:spcPct val="115000"/>
                        </a:lnSpc>
                      </a:pPr>
                      <a:r>
                        <a:rPr 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7.9</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ctr">
                        <a:lnSpc>
                          <a:spcPct val="115000"/>
                        </a:lnSpc>
                      </a:pPr>
                      <a:r>
                        <a:rPr 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56</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331248074"/>
                  </a:ext>
                </a:extLst>
              </a:tr>
              <a:tr h="406122">
                <a:tc>
                  <a:txBody>
                    <a:bodyPr/>
                    <a:lstStyle/>
                    <a:p>
                      <a:r>
                        <a:rPr lang="en-US" altLang="zh-CN" sz="1800" dirty="0"/>
                        <a:t>7</a:t>
                      </a:r>
                      <a:endParaRPr lang="zh-CN" altLang="en-US" sz="1800" dirty="0"/>
                    </a:p>
                  </a:txBody>
                  <a:tcPr marL="68580" marR="68580" marT="34290" marB="34290"/>
                </a:tc>
                <a:tc>
                  <a:txBody>
                    <a:bodyPr/>
                    <a:lstStyle/>
                    <a:p>
                      <a:pPr algn="ctr">
                        <a:lnSpc>
                          <a:spcPct val="115000"/>
                        </a:lnSpc>
                      </a:pPr>
                      <a:r>
                        <a:rPr lang="en-US" sz="1800" kern="100" baseline="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31</a:t>
                      </a:r>
                      <a:endParaRPr lang="zh-CN" sz="1800" kern="100" baseline="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15000"/>
                        </a:lnSpc>
                      </a:pPr>
                      <a:r>
                        <a:rPr 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8</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ctr">
                        <a:lnSpc>
                          <a:spcPct val="115000"/>
                        </a:lnSpc>
                      </a:pPr>
                      <a:r>
                        <a:rPr 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10</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ctr">
                        <a:lnSpc>
                          <a:spcPct val="115000"/>
                        </a:lnSpc>
                      </a:pPr>
                      <a:r>
                        <a:rPr 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7.1</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tc>
                  <a:txBody>
                    <a:bodyPr/>
                    <a:lstStyle/>
                    <a:p>
                      <a:pPr algn="ctr">
                        <a:lnSpc>
                          <a:spcPct val="115000"/>
                        </a:lnSpc>
                      </a:pPr>
                      <a:r>
                        <a:rPr 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51</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397792681"/>
                  </a:ext>
                </a:extLst>
              </a:tr>
            </a:tbl>
          </a:graphicData>
        </a:graphic>
      </p:graphicFrame>
      <p:sp>
        <p:nvSpPr>
          <p:cNvPr id="3" name="标题 1">
            <a:extLst>
              <a:ext uri="{FF2B5EF4-FFF2-40B4-BE49-F238E27FC236}">
                <a16:creationId xmlns:a16="http://schemas.microsoft.com/office/drawing/2014/main" id="{B228F8E0-8F7C-124F-6518-0E8343D87F26}"/>
              </a:ext>
            </a:extLst>
          </p:cNvPr>
          <p:cNvSpPr txBox="1">
            <a:spLocks/>
          </p:cNvSpPr>
          <p:nvPr/>
        </p:nvSpPr>
        <p:spPr>
          <a:xfrm>
            <a:off x="121265" y="1108860"/>
            <a:ext cx="617289" cy="2226052"/>
          </a:xfrm>
          <a:prstGeom prst="rect">
            <a:avLst/>
          </a:prstGeom>
        </p:spPr>
        <p:txBody>
          <a:bodyPr vert="horz" lIns="68580" tIns="34290" rIns="68580" bIns="34290" rtlCol="0" anchor="t">
            <a:no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pPr algn="l"/>
            <a:r>
              <a:rPr lang="zh-CN" altLang="zh-CN" sz="3300" kern="100" dirty="0">
                <a:latin typeface="Times New Roman" panose="02020603050405020304" pitchFamily="18" charset="0"/>
                <a:ea typeface="宋体" panose="02010600030101010101" pitchFamily="2" charset="-122"/>
                <a:cs typeface="Times New Roman" panose="02020603050405020304" pitchFamily="18" charset="0"/>
              </a:rPr>
              <a:t>产品性能表</a:t>
            </a:r>
            <a:endParaRPr lang="zh-CN" altLang="en-US" sz="3300" dirty="0"/>
          </a:p>
        </p:txBody>
      </p:sp>
    </p:spTree>
    <p:extLst>
      <p:ext uri="{BB962C8B-B14F-4D97-AF65-F5344CB8AC3E}">
        <p14:creationId xmlns:p14="http://schemas.microsoft.com/office/powerpoint/2010/main" val="2615413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9EF714-1462-CFB5-D8E8-956A200FE09A}"/>
              </a:ext>
            </a:extLst>
          </p:cNvPr>
          <p:cNvSpPr>
            <a:spLocks noGrp="1"/>
          </p:cNvSpPr>
          <p:nvPr>
            <p:ph type="title"/>
          </p:nvPr>
        </p:nvSpPr>
        <p:spPr>
          <a:xfrm>
            <a:off x="1846386" y="395027"/>
            <a:ext cx="5968748" cy="491238"/>
          </a:xfrm>
        </p:spPr>
        <p:txBody>
          <a:bodyPr>
            <a:normAutofit/>
          </a:bodyPr>
          <a:lstStyle/>
          <a:p>
            <a:pPr algn="l"/>
            <a:r>
              <a:rPr lang="zh-CN" altLang="zh-CN" sz="2700" kern="100" dirty="0">
                <a:latin typeface="Times New Roman" panose="02020603050405020304" pitchFamily="18" charset="0"/>
                <a:ea typeface="宋体" panose="02010600030101010101" pitchFamily="2" charset="-122"/>
                <a:cs typeface="Times New Roman" panose="02020603050405020304" pitchFamily="18" charset="0"/>
              </a:rPr>
              <a:t>产品不同部位晶体图片</a:t>
            </a:r>
            <a:endParaRPr lang="zh-CN" altLang="en-US" sz="2700" dirty="0"/>
          </a:p>
        </p:txBody>
      </p:sp>
      <p:pic>
        <p:nvPicPr>
          <p:cNvPr id="4" name="内容占位符 3">
            <a:extLst>
              <a:ext uri="{FF2B5EF4-FFF2-40B4-BE49-F238E27FC236}">
                <a16:creationId xmlns:a16="http://schemas.microsoft.com/office/drawing/2014/main" id="{A49C7694-9630-6D13-866A-B1D9000F5A03}"/>
              </a:ext>
            </a:extLst>
          </p:cNvPr>
          <p:cNvPicPr>
            <a:picLocks noGrp="1" noChangeAspect="1"/>
          </p:cNvPicPr>
          <p:nvPr>
            <p:ph idx="1"/>
          </p:nvPr>
        </p:nvPicPr>
        <p:blipFill>
          <a:blip r:embed="rId2"/>
          <a:stretch>
            <a:fillRect/>
          </a:stretch>
        </p:blipFill>
        <p:spPr>
          <a:xfrm>
            <a:off x="1287193" y="886265"/>
            <a:ext cx="6527941" cy="4072596"/>
          </a:xfrm>
          <a:prstGeom prst="rect">
            <a:avLst/>
          </a:prstGeom>
        </p:spPr>
      </p:pic>
      <p:sp>
        <p:nvSpPr>
          <p:cNvPr id="3" name="标题 1">
            <a:extLst>
              <a:ext uri="{FF2B5EF4-FFF2-40B4-BE49-F238E27FC236}">
                <a16:creationId xmlns:a16="http://schemas.microsoft.com/office/drawing/2014/main" id="{E452E116-1426-D967-EEAE-F96362B73EB2}"/>
              </a:ext>
            </a:extLst>
          </p:cNvPr>
          <p:cNvSpPr txBox="1">
            <a:spLocks/>
          </p:cNvSpPr>
          <p:nvPr/>
        </p:nvSpPr>
        <p:spPr>
          <a:xfrm>
            <a:off x="89612" y="1478138"/>
            <a:ext cx="617289" cy="2193530"/>
          </a:xfrm>
          <a:prstGeom prst="rect">
            <a:avLst/>
          </a:prstGeom>
        </p:spPr>
        <p:txBody>
          <a:bodyPr vert="horz" lIns="68580" tIns="34290" rIns="68580" bIns="34290" rtlCol="0" anchor="t">
            <a:no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pPr algn="l"/>
            <a:r>
              <a:rPr lang="zh-CN" altLang="en-US" sz="3300" kern="100" dirty="0">
                <a:latin typeface="Times New Roman" panose="02020603050405020304" pitchFamily="18" charset="0"/>
                <a:ea typeface="宋体" panose="02010600030101010101" pitchFamily="2" charset="-122"/>
                <a:cs typeface="Times New Roman" panose="02020603050405020304" pitchFamily="18" charset="0"/>
              </a:rPr>
              <a:t>晶体图片</a:t>
            </a:r>
            <a:endParaRPr lang="zh-CN" altLang="en-US" sz="3300" dirty="0"/>
          </a:p>
        </p:txBody>
      </p:sp>
    </p:spTree>
    <p:extLst>
      <p:ext uri="{BB962C8B-B14F-4D97-AF65-F5344CB8AC3E}">
        <p14:creationId xmlns:p14="http://schemas.microsoft.com/office/powerpoint/2010/main" val="1527879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a:extLst>
              <a:ext uri="{FF2B5EF4-FFF2-40B4-BE49-F238E27FC236}">
                <a16:creationId xmlns:a16="http://schemas.microsoft.com/office/drawing/2014/main" id="{AD30C838-3773-EC7E-B9A8-329E0ECEE760}"/>
              </a:ext>
            </a:extLst>
          </p:cNvPr>
          <p:cNvPicPr>
            <a:picLocks noGrp="1" noChangeAspect="1"/>
          </p:cNvPicPr>
          <p:nvPr>
            <p:ph idx="1"/>
          </p:nvPr>
        </p:nvPicPr>
        <p:blipFill>
          <a:blip r:embed="rId2"/>
          <a:stretch>
            <a:fillRect/>
          </a:stretch>
        </p:blipFill>
        <p:spPr>
          <a:xfrm>
            <a:off x="1104313" y="390378"/>
            <a:ext cx="3334042" cy="4484077"/>
          </a:xfrm>
          <a:prstGeom prst="rect">
            <a:avLst/>
          </a:prstGeom>
        </p:spPr>
      </p:pic>
      <p:pic>
        <p:nvPicPr>
          <p:cNvPr id="1026" name="Picture 2">
            <a:extLst>
              <a:ext uri="{FF2B5EF4-FFF2-40B4-BE49-F238E27FC236}">
                <a16:creationId xmlns:a16="http://schemas.microsoft.com/office/drawing/2014/main" id="{C1DE4D26-EAD7-FCDF-7DD8-D1F574A9B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148" t="10236" r="11292" b="43533"/>
          <a:stretch>
            <a:fillRect/>
          </a:stretch>
        </p:blipFill>
        <p:spPr bwMode="auto">
          <a:xfrm>
            <a:off x="4572001" y="379827"/>
            <a:ext cx="3467687" cy="448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a:extLst>
              <a:ext uri="{FF2B5EF4-FFF2-40B4-BE49-F238E27FC236}">
                <a16:creationId xmlns:a16="http://schemas.microsoft.com/office/drawing/2014/main" id="{1EB7FA34-0E74-3FB7-9FCB-F2E80CCF4BD0}"/>
              </a:ext>
            </a:extLst>
          </p:cNvPr>
          <p:cNvSpPr txBox="1">
            <a:spLocks/>
          </p:cNvSpPr>
          <p:nvPr/>
        </p:nvSpPr>
        <p:spPr>
          <a:xfrm>
            <a:off x="111557" y="1166374"/>
            <a:ext cx="617289" cy="2910983"/>
          </a:xfrm>
          <a:prstGeom prst="rect">
            <a:avLst/>
          </a:prstGeom>
        </p:spPr>
        <p:txBody>
          <a:bodyPr vert="horz" lIns="68580" tIns="34290" rIns="68580" bIns="34290" rtlCol="0" anchor="t">
            <a:no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pPr algn="l"/>
            <a:r>
              <a:rPr lang="zh-CN" altLang="en-US" sz="3300" kern="100" dirty="0">
                <a:latin typeface="Times New Roman" panose="02020603050405020304" pitchFamily="18" charset="0"/>
                <a:ea typeface="宋体" panose="02010600030101010101" pitchFamily="2" charset="-122"/>
                <a:cs typeface="Times New Roman" panose="02020603050405020304" pitchFamily="18" charset="0"/>
              </a:rPr>
              <a:t>项目验收报告</a:t>
            </a:r>
            <a:endParaRPr lang="zh-CN" altLang="en-US" sz="3300" dirty="0"/>
          </a:p>
        </p:txBody>
      </p:sp>
    </p:spTree>
    <p:extLst>
      <p:ext uri="{BB962C8B-B14F-4D97-AF65-F5344CB8AC3E}">
        <p14:creationId xmlns:p14="http://schemas.microsoft.com/office/powerpoint/2010/main" val="2053931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BD0169-C497-42D5-0970-07C91F00C3FB}"/>
              </a:ext>
            </a:extLst>
          </p:cNvPr>
          <p:cNvSpPr>
            <a:spLocks noGrp="1"/>
          </p:cNvSpPr>
          <p:nvPr>
            <p:ph type="title"/>
          </p:nvPr>
        </p:nvSpPr>
        <p:spPr>
          <a:xfrm>
            <a:off x="145600" y="348176"/>
            <a:ext cx="654148" cy="4543768"/>
          </a:xfrm>
        </p:spPr>
        <p:txBody>
          <a:bodyPr>
            <a:noAutofit/>
          </a:bodyPr>
          <a:lstStyle/>
          <a:p>
            <a:pPr algn="l"/>
            <a:r>
              <a:rPr lang="zh-CN" altLang="zh-CN" sz="2700" dirty="0">
                <a:latin typeface="Times New Roman" panose="02020603050405020304" pitchFamily="18" charset="0"/>
                <a:ea typeface="宋体" panose="02010600030101010101" pitchFamily="2" charset="-122"/>
                <a:cs typeface="Times New Roman" panose="02020603050405020304" pitchFamily="18" charset="0"/>
              </a:rPr>
              <a:t>混合转晶</a:t>
            </a:r>
            <a:r>
              <a:rPr lang="en-US" altLang="zh-CN" sz="2700" dirty="0">
                <a:latin typeface="Times New Roman" panose="02020603050405020304" pitchFamily="18" charset="0"/>
                <a:ea typeface="宋体" panose="02010600030101010101" pitchFamily="2" charset="-122"/>
              </a:rPr>
              <a:t>—</a:t>
            </a:r>
            <a:r>
              <a:rPr lang="zh-CN" altLang="zh-CN" sz="2700" dirty="0">
                <a:latin typeface="Times New Roman" panose="02020603050405020304" pitchFamily="18" charset="0"/>
                <a:ea typeface="宋体" panose="02010600030101010101" pitchFamily="2" charset="-122"/>
                <a:cs typeface="Times New Roman" panose="02020603050405020304" pitchFamily="18" charset="0"/>
              </a:rPr>
              <a:t>半干法生产工艺</a:t>
            </a:r>
            <a:endParaRPr lang="zh-CN" altLang="en-US" sz="2700" dirty="0"/>
          </a:p>
        </p:txBody>
      </p:sp>
      <p:sp>
        <p:nvSpPr>
          <p:cNvPr id="3" name="内容占位符 2">
            <a:extLst>
              <a:ext uri="{FF2B5EF4-FFF2-40B4-BE49-F238E27FC236}">
                <a16:creationId xmlns:a16="http://schemas.microsoft.com/office/drawing/2014/main" id="{C5CB640E-FA94-E769-0AE3-9B667B9145E2}"/>
              </a:ext>
            </a:extLst>
          </p:cNvPr>
          <p:cNvSpPr>
            <a:spLocks noGrp="1"/>
          </p:cNvSpPr>
          <p:nvPr>
            <p:ph idx="1"/>
          </p:nvPr>
        </p:nvSpPr>
        <p:spPr>
          <a:xfrm>
            <a:off x="1032216" y="1012876"/>
            <a:ext cx="7079567" cy="3523956"/>
          </a:xfrm>
        </p:spPr>
        <p:txBody>
          <a:bodyPr>
            <a:noAutofit/>
          </a:bodyPr>
          <a:lstStyle/>
          <a:p>
            <a:pPr marL="0" indent="342900">
              <a:lnSpc>
                <a:spcPct val="150000"/>
              </a:lnSpc>
              <a:spcBef>
                <a:spcPts val="0"/>
              </a:spcBef>
              <a:spcAft>
                <a:spcPts val="0"/>
              </a:spcAft>
              <a:buNone/>
            </a:pPr>
            <a:r>
              <a:rPr lang="zh-CN" altLang="en-US" sz="1800" kern="0" dirty="0">
                <a:latin typeface="Times New Roman" panose="02020603050405020304" pitchFamily="18" charset="0"/>
                <a:ea typeface="宋体" panose="02010600030101010101" pitchFamily="2" charset="-122"/>
                <a:cs typeface="Times New Roman" panose="02020603050405020304" pitchFamily="18" charset="0"/>
              </a:rPr>
              <a:t>二水</a:t>
            </a:r>
            <a:r>
              <a:rPr lang="zh-CN" altLang="zh-CN" sz="1800" kern="0" dirty="0">
                <a:latin typeface="Times New Roman" panose="02020603050405020304" pitchFamily="18" charset="0"/>
                <a:ea typeface="宋体" panose="02010600030101010101" pitchFamily="2" charset="-122"/>
                <a:cs typeface="Times New Roman" panose="02020603050405020304" pitchFamily="18" charset="0"/>
              </a:rPr>
              <a:t>石膏原料与转晶剂预先混合均匀，</a:t>
            </a:r>
            <a:r>
              <a:rPr lang="zh-CN" altLang="en-US" sz="1800" kern="0" dirty="0">
                <a:latin typeface="Times New Roman" panose="02020603050405020304" pitchFamily="18" charset="0"/>
                <a:ea typeface="宋体" panose="02010600030101010101" pitchFamily="2" charset="-122"/>
                <a:cs typeface="Times New Roman" panose="02020603050405020304" pitchFamily="18" charset="0"/>
              </a:rPr>
              <a:t>以</a:t>
            </a:r>
            <a:r>
              <a:rPr lang="zh-CN" altLang="zh-CN" sz="1800" kern="0" dirty="0">
                <a:latin typeface="Times New Roman" panose="02020603050405020304" pitchFamily="18" charset="0"/>
                <a:ea typeface="宋体" panose="02010600030101010101" pitchFamily="2" charset="-122"/>
                <a:cs typeface="Times New Roman" panose="02020603050405020304" pitchFamily="18" charset="0"/>
              </a:rPr>
              <a:t>一定压力温度的饱和水蒸气为介质，提供转晶需要的能量和环境。石膏在蒸压转晶过程中，转晶剂溶解在蒸汽冷凝水内对石膏原料起到转晶导向作用，使得石膏晶体按照需要的长径比生长。晶体生长过程中，由于物料本身的颗粒粒度级配，发育的晶体的尺寸大小也不同，从而形成一定的颗粒级配，同时晶体长径比又能得到保障。</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marL="0" indent="342900">
              <a:lnSpc>
                <a:spcPct val="150000"/>
              </a:lnSpc>
              <a:spcBef>
                <a:spcPts val="0"/>
              </a:spcBef>
              <a:spcAft>
                <a:spcPts val="0"/>
              </a:spcAft>
              <a:buNone/>
            </a:pPr>
            <a:r>
              <a:rPr lang="zh-CN" altLang="zh-CN" sz="1800" dirty="0">
                <a:latin typeface="Times New Roman" panose="02020603050405020304" pitchFamily="18" charset="0"/>
                <a:ea typeface="宋体" panose="02010600030101010101" pitchFamily="2" charset="-122"/>
                <a:cs typeface="Times New Roman" panose="02020603050405020304" pitchFamily="18" charset="0"/>
              </a:rPr>
              <a:t>转晶剂根据不同的原料调整不同的配方，保证晶体的发育生长符合后续产品的需求，又能避免副产石膏内杂质对石膏颗粒转晶的影响。</a:t>
            </a:r>
            <a:endParaRPr lang="zh-CN" altLang="en-US" sz="1800" dirty="0"/>
          </a:p>
        </p:txBody>
      </p:sp>
      <p:sp>
        <p:nvSpPr>
          <p:cNvPr id="4" name="文本占位符 3">
            <a:extLst>
              <a:ext uri="{FF2B5EF4-FFF2-40B4-BE49-F238E27FC236}">
                <a16:creationId xmlns:a16="http://schemas.microsoft.com/office/drawing/2014/main" id="{DF39D658-613A-A8B4-DFD8-70524C0F5AA0}"/>
              </a:ext>
            </a:extLst>
          </p:cNvPr>
          <p:cNvSpPr>
            <a:spLocks noGrp="1"/>
          </p:cNvSpPr>
          <p:nvPr>
            <p:ph type="body" sz="half" idx="2"/>
          </p:nvPr>
        </p:nvSpPr>
        <p:spPr>
          <a:xfrm>
            <a:off x="1752589" y="432582"/>
            <a:ext cx="5638823" cy="559191"/>
          </a:xfrm>
        </p:spPr>
        <p:txBody>
          <a:bodyPr>
            <a:normAutofit lnSpcReduction="10000"/>
          </a:bodyPr>
          <a:lstStyle/>
          <a:p>
            <a:r>
              <a:rPr lang="zh-CN" altLang="zh-CN" sz="2400" kern="0" dirty="0">
                <a:latin typeface="Times New Roman" panose="02020603050405020304" pitchFamily="18" charset="0"/>
                <a:ea typeface="宋体" panose="02010600030101010101" pitchFamily="2" charset="-122"/>
                <a:cs typeface="Times New Roman" panose="02020603050405020304" pitchFamily="18" charset="0"/>
              </a:rPr>
              <a:t>混合转晶</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0" dirty="0">
                <a:latin typeface="Times New Roman" panose="02020603050405020304" pitchFamily="18" charset="0"/>
                <a:ea typeface="宋体" panose="02010600030101010101" pitchFamily="2" charset="-122"/>
                <a:cs typeface="Times New Roman" panose="02020603050405020304" pitchFamily="18" charset="0"/>
              </a:rPr>
              <a:t>半干法生产</a:t>
            </a:r>
            <a:r>
              <a:rPr lang="en-US" altLang="zh-CN" sz="2400" kern="0" dirty="0">
                <a:latin typeface="Times New Roman" panose="02020603050405020304" pitchFamily="18" charset="0"/>
                <a:ea typeface="宋体" panose="02010600030101010101" pitchFamily="2" charset="-122"/>
                <a:cs typeface="Times New Roman" panose="02020603050405020304" pitchFamily="18" charset="0"/>
              </a:rPr>
              <a:t>α</a:t>
            </a:r>
            <a:r>
              <a:rPr lang="zh-CN" altLang="zh-CN" sz="2400" kern="0" dirty="0">
                <a:latin typeface="Times New Roman" panose="02020603050405020304" pitchFamily="18" charset="0"/>
                <a:ea typeface="宋体" panose="02010600030101010101" pitchFamily="2" charset="-122"/>
                <a:cs typeface="Times New Roman" panose="02020603050405020304" pitchFamily="18" charset="0"/>
              </a:rPr>
              <a:t>型高强石膏</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原理</a:t>
            </a:r>
            <a:endParaRPr lang="en-US" altLang="zh-CN" sz="2400" kern="0" dirty="0">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1115385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2E5EE2-E53F-2ED1-2147-E8564529F2A0}"/>
              </a:ext>
            </a:extLst>
          </p:cNvPr>
          <p:cNvSpPr>
            <a:spLocks noGrp="1"/>
          </p:cNvSpPr>
          <p:nvPr>
            <p:ph type="title"/>
          </p:nvPr>
        </p:nvSpPr>
        <p:spPr>
          <a:xfrm>
            <a:off x="116694" y="1793631"/>
            <a:ext cx="579658" cy="2057399"/>
          </a:xfrm>
        </p:spPr>
        <p:txBody>
          <a:bodyPr>
            <a:normAutofit fontScale="90000"/>
          </a:bodyPr>
          <a:lstStyle/>
          <a:p>
            <a:pPr algn="l"/>
            <a:r>
              <a:rPr lang="zh-CN" altLang="zh-CN" sz="3600" kern="100" dirty="0">
                <a:latin typeface="Times New Roman" panose="02020603050405020304" pitchFamily="18" charset="0"/>
                <a:ea typeface="宋体" panose="02010600030101010101" pitchFamily="2" charset="-122"/>
                <a:cs typeface="Times New Roman" panose="02020603050405020304" pitchFamily="18" charset="0"/>
              </a:rPr>
              <a:t>技术关键</a:t>
            </a:r>
            <a:endParaRPr lang="zh-CN" altLang="en-US" sz="3600" dirty="0"/>
          </a:p>
        </p:txBody>
      </p:sp>
      <p:sp>
        <p:nvSpPr>
          <p:cNvPr id="3" name="内容占位符 2">
            <a:extLst>
              <a:ext uri="{FF2B5EF4-FFF2-40B4-BE49-F238E27FC236}">
                <a16:creationId xmlns:a16="http://schemas.microsoft.com/office/drawing/2014/main" id="{4957915D-0FA2-225F-5A1A-50C2A80C3D24}"/>
              </a:ext>
            </a:extLst>
          </p:cNvPr>
          <p:cNvSpPr>
            <a:spLocks noGrp="1"/>
          </p:cNvSpPr>
          <p:nvPr>
            <p:ph idx="1"/>
          </p:nvPr>
        </p:nvSpPr>
        <p:spPr>
          <a:xfrm>
            <a:off x="1044527" y="316523"/>
            <a:ext cx="7216726" cy="4705643"/>
          </a:xfrm>
        </p:spPr>
        <p:txBody>
          <a:bodyPr>
            <a:noAutofit/>
          </a:bodyPr>
          <a:lstStyle/>
          <a:p>
            <a:pPr marL="0" indent="0">
              <a:lnSpc>
                <a:spcPct val="150000"/>
              </a:lnSpc>
              <a:spcBef>
                <a:spcPts val="0"/>
              </a:spcBef>
              <a:spcAft>
                <a:spcPts val="0"/>
              </a:spcAft>
              <a:buNone/>
            </a:pPr>
            <a:r>
              <a:rPr lang="en-US" altLang="zh-CN" sz="1650" kern="100" dirty="0">
                <a:latin typeface="Times New Roman" panose="02020603050405020304" pitchFamily="18" charset="0"/>
                <a:ea typeface="宋体" panose="02010600030101010101" pitchFamily="2" charset="-122"/>
                <a:cs typeface="Times New Roman" panose="02020603050405020304" pitchFamily="18" charset="0"/>
              </a:rPr>
              <a:t>1</a:t>
            </a:r>
            <a:r>
              <a:rPr lang="zh-CN" altLang="zh-CN" sz="1650" kern="100" dirty="0">
                <a:latin typeface="Times New Roman" panose="02020603050405020304" pitchFamily="18" charset="0"/>
                <a:ea typeface="宋体" panose="02010600030101010101" pitchFamily="2" charset="-122"/>
                <a:cs typeface="Times New Roman" panose="02020603050405020304" pitchFamily="18" charset="0"/>
              </a:rPr>
              <a:t>、原料的自身颗粒级配</a:t>
            </a:r>
            <a:endParaRPr lang="zh-CN" altLang="zh-CN" sz="1650" kern="100" dirty="0">
              <a:latin typeface="等线" panose="02010600030101010101" pitchFamily="2" charset="-122"/>
              <a:ea typeface="等线" panose="02010600030101010101" pitchFamily="2" charset="-122"/>
              <a:cs typeface="Times New Roman" panose="02020603050405020304" pitchFamily="18" charset="0"/>
            </a:endParaRPr>
          </a:p>
          <a:p>
            <a:pPr marL="0" indent="0">
              <a:lnSpc>
                <a:spcPct val="150000"/>
              </a:lnSpc>
              <a:spcBef>
                <a:spcPts val="0"/>
              </a:spcBef>
              <a:spcAft>
                <a:spcPts val="0"/>
              </a:spcAft>
              <a:buNone/>
            </a:pPr>
            <a:r>
              <a:rPr lang="zh-CN" altLang="zh-CN" sz="1650" kern="100" dirty="0">
                <a:latin typeface="Times New Roman" panose="02020603050405020304" pitchFamily="18" charset="0"/>
                <a:ea typeface="宋体" panose="02010600030101010101" pitchFamily="2" charset="-122"/>
                <a:cs typeface="Times New Roman" panose="02020603050405020304" pitchFamily="18" charset="0"/>
              </a:rPr>
              <a:t>原料自身的颗粒级配决定转晶后晶体颗粒尺寸与级配。天然石膏可根据产品要求选择合适的原料细度；副产石膏通过对原料细度粒径分布区间的检测选择与之适用的转晶剂与转晶剂配方。</a:t>
            </a:r>
            <a:endParaRPr lang="zh-CN" altLang="zh-CN" sz="1650" kern="100" dirty="0">
              <a:latin typeface="等线" panose="02010600030101010101" pitchFamily="2" charset="-122"/>
              <a:ea typeface="等线" panose="02010600030101010101" pitchFamily="2" charset="-122"/>
              <a:cs typeface="Times New Roman" panose="02020603050405020304" pitchFamily="18" charset="0"/>
            </a:endParaRPr>
          </a:p>
          <a:p>
            <a:pPr marL="0" indent="0">
              <a:lnSpc>
                <a:spcPct val="150000"/>
              </a:lnSpc>
              <a:spcBef>
                <a:spcPts val="0"/>
              </a:spcBef>
              <a:spcAft>
                <a:spcPts val="0"/>
              </a:spcAft>
              <a:buNone/>
            </a:pPr>
            <a:r>
              <a:rPr lang="en-US" altLang="zh-CN" sz="1650" kern="100" dirty="0">
                <a:latin typeface="Times New Roman" panose="02020603050405020304" pitchFamily="18" charset="0"/>
                <a:ea typeface="宋体" panose="02010600030101010101" pitchFamily="2" charset="-122"/>
                <a:cs typeface="Times New Roman" panose="02020603050405020304" pitchFamily="18" charset="0"/>
              </a:rPr>
              <a:t>2</a:t>
            </a:r>
            <a:r>
              <a:rPr lang="zh-CN" altLang="zh-CN" sz="1650" kern="100" dirty="0">
                <a:latin typeface="Times New Roman" panose="02020603050405020304" pitchFamily="18" charset="0"/>
                <a:ea typeface="宋体" panose="02010600030101010101" pitchFamily="2" charset="-122"/>
                <a:cs typeface="Times New Roman" panose="02020603050405020304" pitchFamily="18" charset="0"/>
              </a:rPr>
              <a:t>、转晶剂配方的调整幅度与适用性</a:t>
            </a:r>
            <a:endParaRPr lang="zh-CN" altLang="zh-CN" sz="1650" kern="100" dirty="0">
              <a:latin typeface="等线" panose="02010600030101010101" pitchFamily="2" charset="-122"/>
              <a:ea typeface="等线" panose="02010600030101010101" pitchFamily="2" charset="-122"/>
              <a:cs typeface="Times New Roman" panose="02020603050405020304" pitchFamily="18" charset="0"/>
            </a:endParaRPr>
          </a:p>
          <a:p>
            <a:pPr marL="0" indent="0">
              <a:lnSpc>
                <a:spcPct val="150000"/>
              </a:lnSpc>
              <a:spcBef>
                <a:spcPts val="0"/>
              </a:spcBef>
              <a:spcAft>
                <a:spcPts val="0"/>
              </a:spcAft>
              <a:buNone/>
            </a:pPr>
            <a:r>
              <a:rPr lang="zh-CN" altLang="zh-CN" sz="1650" kern="100" dirty="0">
                <a:latin typeface="Times New Roman" panose="02020603050405020304" pitchFamily="18" charset="0"/>
                <a:ea typeface="宋体" panose="02010600030101010101" pitchFamily="2" charset="-122"/>
                <a:cs typeface="Times New Roman" panose="02020603050405020304" pitchFamily="18" charset="0"/>
              </a:rPr>
              <a:t>转晶剂可根据磷石膏、脱硫石膏、盐石膏、柠檬酸石膏等不同的细度及杂质种类和含量调整配方、加入量，以控制转晶过程，使得生成需要的晶体长径比与晶体级配。</a:t>
            </a:r>
            <a:endParaRPr lang="zh-CN" altLang="zh-CN" sz="1650" kern="100" dirty="0">
              <a:latin typeface="等线" panose="02010600030101010101" pitchFamily="2" charset="-122"/>
              <a:ea typeface="等线" panose="02010600030101010101" pitchFamily="2" charset="-122"/>
              <a:cs typeface="Times New Roman" panose="02020603050405020304" pitchFamily="18" charset="0"/>
            </a:endParaRPr>
          </a:p>
          <a:p>
            <a:pPr marL="0" indent="0">
              <a:lnSpc>
                <a:spcPct val="150000"/>
              </a:lnSpc>
              <a:spcBef>
                <a:spcPts val="0"/>
              </a:spcBef>
              <a:spcAft>
                <a:spcPts val="0"/>
              </a:spcAft>
              <a:buNone/>
            </a:pPr>
            <a:r>
              <a:rPr lang="en-US" altLang="zh-CN" sz="1650" kern="100" dirty="0">
                <a:latin typeface="Times New Roman" panose="02020603050405020304" pitchFamily="18" charset="0"/>
                <a:ea typeface="宋体" panose="02010600030101010101" pitchFamily="2" charset="-122"/>
                <a:cs typeface="Times New Roman" panose="02020603050405020304" pitchFamily="18" charset="0"/>
              </a:rPr>
              <a:t>3</a:t>
            </a:r>
            <a:r>
              <a:rPr lang="zh-CN" altLang="zh-CN" sz="1650" kern="100" dirty="0">
                <a:latin typeface="Times New Roman" panose="02020603050405020304" pitchFamily="18" charset="0"/>
                <a:ea typeface="宋体" panose="02010600030101010101" pitchFamily="2" charset="-122"/>
                <a:cs typeface="Times New Roman" panose="02020603050405020304" pitchFamily="18" charset="0"/>
              </a:rPr>
              <a:t>、生产用水的优势</a:t>
            </a:r>
            <a:endParaRPr lang="zh-CN" altLang="zh-CN" sz="1650" kern="100" dirty="0">
              <a:latin typeface="等线" panose="02010600030101010101" pitchFamily="2" charset="-122"/>
              <a:ea typeface="等线" panose="02010600030101010101" pitchFamily="2" charset="-122"/>
              <a:cs typeface="Times New Roman" panose="02020603050405020304" pitchFamily="18" charset="0"/>
            </a:endParaRPr>
          </a:p>
          <a:p>
            <a:pPr marL="0" indent="0">
              <a:lnSpc>
                <a:spcPct val="150000"/>
              </a:lnSpc>
              <a:spcBef>
                <a:spcPts val="0"/>
              </a:spcBef>
              <a:spcAft>
                <a:spcPts val="0"/>
              </a:spcAft>
              <a:buNone/>
            </a:pPr>
            <a:r>
              <a:rPr lang="zh-CN" altLang="zh-CN" sz="1650" kern="100" dirty="0">
                <a:latin typeface="Times New Roman" panose="02020603050405020304" pitchFamily="18" charset="0"/>
                <a:ea typeface="宋体" panose="02010600030101010101" pitchFamily="2" charset="-122"/>
                <a:cs typeface="Times New Roman" panose="02020603050405020304" pitchFamily="18" charset="0"/>
              </a:rPr>
              <a:t>在整个生产过程中，生产用水量少，少量转晶过程中产生的冷凝水可回收利用；二烘干过程产生的冷凝水是纯净的冷凝水，可回收作为锅炉用水；因此生产过程中几乎不产生生产废水。</a:t>
            </a:r>
            <a:endParaRPr lang="zh-CN" altLang="en-US" sz="1650" dirty="0"/>
          </a:p>
        </p:txBody>
      </p:sp>
    </p:spTree>
    <p:extLst>
      <p:ext uri="{BB962C8B-B14F-4D97-AF65-F5344CB8AC3E}">
        <p14:creationId xmlns:p14="http://schemas.microsoft.com/office/powerpoint/2010/main" val="33657454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麦迪逊">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{3DC58849-666C-488A-8DCC-F5FDBE0F1CC5}tf16401375</Template>
  <TotalTime>488</TotalTime>
  <Words>1345</Words>
  <Application>Microsoft Office PowerPoint</Application>
  <PresentationFormat>全屏显示(16:9)</PresentationFormat>
  <Paragraphs>206</Paragraphs>
  <Slides>15</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15</vt:i4>
      </vt:variant>
    </vt:vector>
  </HeadingPairs>
  <TitlesOfParts>
    <vt:vector size="23" baseType="lpstr">
      <vt:lpstr>等线</vt:lpstr>
      <vt:lpstr>Arial</vt:lpstr>
      <vt:lpstr>Arial Black</vt:lpstr>
      <vt:lpstr>MS Shell Dlg 2</vt:lpstr>
      <vt:lpstr>Times New Roman</vt:lpstr>
      <vt:lpstr>Wingdings</vt:lpstr>
      <vt:lpstr>Wingdings 3</vt:lpstr>
      <vt:lpstr>麦迪逊</vt:lpstr>
      <vt:lpstr>混合转晶-半干法生产高强石膏生产工艺 </vt:lpstr>
      <vt:lpstr>前言</vt:lpstr>
      <vt:lpstr>生产工艺流程简介</vt:lpstr>
      <vt:lpstr>混合转晶—半干法工艺生产流程</vt:lpstr>
      <vt:lpstr>检测标准：JCT 2038-2010 α型高强石膏</vt:lpstr>
      <vt:lpstr>产品不同部位晶体图片</vt:lpstr>
      <vt:lpstr>PowerPoint 演示文稿</vt:lpstr>
      <vt:lpstr>混合转晶—半干法生产工艺</vt:lpstr>
      <vt:lpstr>技术关键</vt:lpstr>
      <vt:lpstr>该工艺的优点</vt:lpstr>
      <vt:lpstr>该工艺的优点</vt:lpstr>
      <vt:lpstr>成本分析表</vt:lpstr>
      <vt:lpstr>产品种类及应用领域介绍</vt:lpstr>
      <vt:lpstr>各类模具粉成本与售价表</vt:lpstr>
      <vt:lpstr>投资对比</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混合转晶-半干法生产高强石膏生产工艺 </dc:title>
  <dc:creator>zhang tianshi</dc:creator>
  <cp:lastModifiedBy>zhang tianshi</cp:lastModifiedBy>
  <cp:revision>20</cp:revision>
  <dcterms:created xsi:type="dcterms:W3CDTF">2023-08-01T03:12:46Z</dcterms:created>
  <dcterms:modified xsi:type="dcterms:W3CDTF">2023-08-15T02:51:44Z</dcterms:modified>
</cp:coreProperties>
</file>